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4688800" cy="34747200"/>
  <p:notesSz cx="6958013" cy="9244013"/>
  <p:defaultTextStyle>
    <a:defPPr>
      <a:defRPr lang="en-US"/>
    </a:defPPr>
    <a:lvl1pPr marL="0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1pPr>
    <a:lvl2pPr marL="1426464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2pPr>
    <a:lvl3pPr marL="2852928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3pPr>
    <a:lvl4pPr marL="4279392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4pPr>
    <a:lvl5pPr marL="5705856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5pPr>
    <a:lvl6pPr marL="7132320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6pPr>
    <a:lvl7pPr marL="8558784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7pPr>
    <a:lvl8pPr marL="9985248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8pPr>
    <a:lvl9pPr marL="11411712" algn="l" defTabSz="2852928" rtl="0" eaLnBrk="1" latinLnBrk="0" hangingPunct="1">
      <a:defRPr sz="561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66" d="100"/>
          <a:sy n="66" d="100"/>
        </p:scale>
        <p:origin x="-66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4845" y="22617742"/>
            <a:ext cx="18516600" cy="6052893"/>
          </a:xfrm>
        </p:spPr>
        <p:txBody>
          <a:bodyPr wrap="none" anchor="t">
            <a:normAutofit/>
          </a:bodyPr>
          <a:lstStyle>
            <a:lvl1pPr algn="r">
              <a:defRPr sz="19440" b="0" spc="-608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4842" y="19404718"/>
            <a:ext cx="18516600" cy="3133850"/>
          </a:xfrm>
        </p:spPr>
        <p:txBody>
          <a:bodyPr anchor="b">
            <a:normAutofit/>
          </a:bodyPr>
          <a:lstStyle>
            <a:lvl1pPr marL="0" indent="0" algn="r">
              <a:buNone/>
              <a:defRPr sz="648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925830" indent="0" algn="ctr">
              <a:buNone/>
              <a:defRPr sz="4050"/>
            </a:lvl2pPr>
            <a:lvl3pPr marL="1851660" indent="0" algn="ctr">
              <a:buNone/>
              <a:defRPr sz="3645"/>
            </a:lvl3pPr>
            <a:lvl4pPr marL="2777490" indent="0" algn="ctr">
              <a:buNone/>
              <a:defRPr sz="3240"/>
            </a:lvl4pPr>
            <a:lvl5pPr marL="3703320" indent="0" algn="ctr">
              <a:buNone/>
              <a:defRPr sz="3240"/>
            </a:lvl5pPr>
            <a:lvl6pPr marL="4629150" indent="0" algn="ctr">
              <a:buNone/>
              <a:defRPr sz="3240"/>
            </a:lvl6pPr>
            <a:lvl7pPr marL="5554980" indent="0" algn="ctr">
              <a:buNone/>
              <a:defRPr sz="3240"/>
            </a:lvl7pPr>
            <a:lvl8pPr marL="6480810" indent="0" algn="ctr">
              <a:buNone/>
              <a:defRPr sz="3240"/>
            </a:lvl8pPr>
            <a:lvl9pPr marL="7406640" indent="0" algn="ctr">
              <a:buNone/>
              <a:defRPr sz="3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411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6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730427" y="22617742"/>
            <a:ext cx="18516600" cy="6052893"/>
          </a:xfrm>
        </p:spPr>
        <p:txBody>
          <a:bodyPr wrap="none" anchor="t">
            <a:normAutofit/>
          </a:bodyPr>
          <a:lstStyle>
            <a:lvl1pPr algn="l">
              <a:defRPr sz="19440" b="0" spc="-608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730427" y="19404715"/>
            <a:ext cx="18516600" cy="3130298"/>
          </a:xfrm>
        </p:spPr>
        <p:txBody>
          <a:bodyPr anchor="b">
            <a:normAutofit/>
          </a:bodyPr>
          <a:lstStyle>
            <a:lvl1pPr marL="0" indent="0" algn="l">
              <a:buNone/>
              <a:defRPr sz="648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925830" indent="0" algn="ctr">
              <a:buNone/>
              <a:defRPr sz="4050"/>
            </a:lvl2pPr>
            <a:lvl3pPr marL="1851660" indent="0" algn="ctr">
              <a:buNone/>
              <a:defRPr sz="3645"/>
            </a:lvl3pPr>
            <a:lvl4pPr marL="2777490" indent="0" algn="ctr">
              <a:buNone/>
              <a:defRPr sz="3240"/>
            </a:lvl4pPr>
            <a:lvl5pPr marL="3703320" indent="0" algn="ctr">
              <a:buNone/>
              <a:defRPr sz="3240"/>
            </a:lvl5pPr>
            <a:lvl6pPr marL="4629150" indent="0" algn="ctr">
              <a:buNone/>
              <a:defRPr sz="3240"/>
            </a:lvl6pPr>
            <a:lvl7pPr marL="5554980" indent="0" algn="ctr">
              <a:buNone/>
              <a:defRPr sz="3240"/>
            </a:lvl7pPr>
            <a:lvl8pPr marL="6480810" indent="0" algn="ctr">
              <a:buNone/>
              <a:defRPr sz="3240"/>
            </a:lvl8pPr>
            <a:lvl9pPr marL="7406640" indent="0" algn="ctr">
              <a:buNone/>
              <a:defRPr sz="3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8000" y="9249833"/>
            <a:ext cx="10176062" cy="220467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97676" y="9249833"/>
            <a:ext cx="10193769" cy="220467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81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1" y="1849974"/>
            <a:ext cx="21294090" cy="671618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8000" y="8517893"/>
            <a:ext cx="10176062" cy="4174487"/>
          </a:xfrm>
        </p:spPr>
        <p:txBody>
          <a:bodyPr anchor="b">
            <a:normAutofit/>
          </a:bodyPr>
          <a:lstStyle>
            <a:lvl1pPr marL="0" indent="0">
              <a:buNone/>
              <a:defRPr sz="5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925830" indent="0">
              <a:buNone/>
              <a:defRPr sz="4050" b="1"/>
            </a:lvl2pPr>
            <a:lvl3pPr marL="1851660" indent="0">
              <a:buNone/>
              <a:defRPr sz="3645" b="1"/>
            </a:lvl3pPr>
            <a:lvl4pPr marL="2777490" indent="0">
              <a:buNone/>
              <a:defRPr sz="3240" b="1"/>
            </a:lvl4pPr>
            <a:lvl5pPr marL="3703320" indent="0">
              <a:buNone/>
              <a:defRPr sz="3240" b="1"/>
            </a:lvl5pPr>
            <a:lvl6pPr marL="4629150" indent="0">
              <a:buNone/>
              <a:defRPr sz="3240" b="1"/>
            </a:lvl6pPr>
            <a:lvl7pPr marL="5554980" indent="0">
              <a:buNone/>
              <a:defRPr sz="3240" b="1"/>
            </a:lvl7pPr>
            <a:lvl8pPr marL="6480810" indent="0">
              <a:buNone/>
              <a:defRPr sz="3240" b="1"/>
            </a:lvl8pPr>
            <a:lvl9pPr marL="7406640" indent="0">
              <a:buNone/>
              <a:defRPr sz="3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8000" y="12692380"/>
            <a:ext cx="10176062" cy="186685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97677" y="8517893"/>
            <a:ext cx="10196985" cy="41744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5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97677" y="12692380"/>
            <a:ext cx="10196985" cy="186685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00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63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25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1" y="2316480"/>
            <a:ext cx="7962781" cy="8107680"/>
          </a:xfrm>
        </p:spPr>
        <p:txBody>
          <a:bodyPr anchor="b"/>
          <a:lstStyle>
            <a:lvl1pPr>
              <a:defRPr sz="6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5956" y="5002961"/>
            <a:ext cx="12498705" cy="2469303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8002" y="10424160"/>
            <a:ext cx="7395351" cy="19312046"/>
          </a:xfrm>
        </p:spPr>
        <p:txBody>
          <a:bodyPr>
            <a:normAutofit/>
          </a:bodyPr>
          <a:lstStyle>
            <a:lvl1pPr marL="0" indent="0">
              <a:buNone/>
              <a:defRPr sz="378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925830" indent="0">
              <a:buNone/>
              <a:defRPr sz="2835"/>
            </a:lvl2pPr>
            <a:lvl3pPr marL="1851660" indent="0">
              <a:buNone/>
              <a:defRPr sz="2430"/>
            </a:lvl3pPr>
            <a:lvl4pPr marL="2777490" indent="0">
              <a:buNone/>
              <a:defRPr sz="2025"/>
            </a:lvl4pPr>
            <a:lvl5pPr marL="3703320" indent="0">
              <a:buNone/>
              <a:defRPr sz="2025"/>
            </a:lvl5pPr>
            <a:lvl6pPr marL="4629150" indent="0">
              <a:buNone/>
              <a:defRPr sz="2025"/>
            </a:lvl6pPr>
            <a:lvl7pPr marL="5554980" indent="0">
              <a:buNone/>
              <a:defRPr sz="2025"/>
            </a:lvl7pPr>
            <a:lvl8pPr marL="6480810" indent="0">
              <a:buNone/>
              <a:defRPr sz="2025"/>
            </a:lvl8pPr>
            <a:lvl9pPr marL="7406640" indent="0">
              <a:buNone/>
              <a:defRPr sz="20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1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1" y="2316480"/>
            <a:ext cx="7962781" cy="8107680"/>
          </a:xfrm>
        </p:spPr>
        <p:txBody>
          <a:bodyPr anchor="b"/>
          <a:lstStyle>
            <a:lvl1pPr>
              <a:defRPr sz="6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95956" y="5002961"/>
            <a:ext cx="12498705" cy="24693033"/>
          </a:xfrm>
        </p:spPr>
        <p:txBody>
          <a:bodyPr anchor="t"/>
          <a:lstStyle>
            <a:lvl1pPr marL="0" indent="0">
              <a:buNone/>
              <a:defRPr sz="6480"/>
            </a:lvl1pPr>
            <a:lvl2pPr marL="925830" indent="0">
              <a:buNone/>
              <a:defRPr sz="5670"/>
            </a:lvl2pPr>
            <a:lvl3pPr marL="1851660" indent="0">
              <a:buNone/>
              <a:defRPr sz="4860"/>
            </a:lvl3pPr>
            <a:lvl4pPr marL="2777490" indent="0">
              <a:buNone/>
              <a:defRPr sz="4050"/>
            </a:lvl4pPr>
            <a:lvl5pPr marL="3703320" indent="0">
              <a:buNone/>
              <a:defRPr sz="4050"/>
            </a:lvl5pPr>
            <a:lvl6pPr marL="4629150" indent="0">
              <a:buNone/>
              <a:defRPr sz="4050"/>
            </a:lvl6pPr>
            <a:lvl7pPr marL="5554980" indent="0">
              <a:buNone/>
              <a:defRPr sz="4050"/>
            </a:lvl7pPr>
            <a:lvl8pPr marL="6480810" indent="0">
              <a:buNone/>
              <a:defRPr sz="4050"/>
            </a:lvl8pPr>
            <a:lvl9pPr marL="7406640" indent="0">
              <a:buNone/>
              <a:defRPr sz="405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8002" y="10424160"/>
            <a:ext cx="7395351" cy="19312046"/>
          </a:xfrm>
        </p:spPr>
        <p:txBody>
          <a:bodyPr>
            <a:normAutofit/>
          </a:bodyPr>
          <a:lstStyle>
            <a:lvl1pPr marL="0" indent="0">
              <a:buNone/>
              <a:defRPr sz="378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925830" indent="0">
              <a:buNone/>
              <a:defRPr sz="2835"/>
            </a:lvl2pPr>
            <a:lvl3pPr marL="1851660" indent="0">
              <a:buNone/>
              <a:defRPr sz="2430"/>
            </a:lvl3pPr>
            <a:lvl4pPr marL="2777490" indent="0">
              <a:buNone/>
              <a:defRPr sz="2025"/>
            </a:lvl4pPr>
            <a:lvl5pPr marL="3703320" indent="0">
              <a:buNone/>
              <a:defRPr sz="2025"/>
            </a:lvl5pPr>
            <a:lvl6pPr marL="4629150" indent="0">
              <a:buNone/>
              <a:defRPr sz="2025"/>
            </a:lvl6pPr>
            <a:lvl7pPr marL="5554980" indent="0">
              <a:buNone/>
              <a:defRPr sz="2025"/>
            </a:lvl7pPr>
            <a:lvl8pPr marL="6480810" indent="0">
              <a:buNone/>
              <a:defRPr sz="2025"/>
            </a:lvl8pPr>
            <a:lvl9pPr marL="7406640" indent="0">
              <a:buNone/>
              <a:defRPr sz="20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0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1" y="22126951"/>
            <a:ext cx="21294090" cy="4151399"/>
          </a:xfrm>
        </p:spPr>
        <p:txBody>
          <a:bodyPr anchor="b"/>
          <a:lstStyle>
            <a:lvl1pPr>
              <a:defRPr sz="6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00571" y="5002961"/>
            <a:ext cx="21294090" cy="17123991"/>
          </a:xfrm>
        </p:spPr>
        <p:txBody>
          <a:bodyPr anchor="t"/>
          <a:lstStyle>
            <a:lvl1pPr marL="0" indent="0">
              <a:buNone/>
              <a:defRPr sz="6480"/>
            </a:lvl1pPr>
            <a:lvl2pPr marL="925830" indent="0">
              <a:buNone/>
              <a:defRPr sz="5670"/>
            </a:lvl2pPr>
            <a:lvl3pPr marL="1851660" indent="0">
              <a:buNone/>
              <a:defRPr sz="4860"/>
            </a:lvl3pPr>
            <a:lvl4pPr marL="2777490" indent="0">
              <a:buNone/>
              <a:defRPr sz="4050"/>
            </a:lvl4pPr>
            <a:lvl5pPr marL="3703320" indent="0">
              <a:buNone/>
              <a:defRPr sz="4050"/>
            </a:lvl5pPr>
            <a:lvl6pPr marL="4629150" indent="0">
              <a:buNone/>
              <a:defRPr sz="4050"/>
            </a:lvl6pPr>
            <a:lvl7pPr marL="5554980" indent="0">
              <a:buNone/>
              <a:defRPr sz="4050"/>
            </a:lvl7pPr>
            <a:lvl8pPr marL="6480810" indent="0">
              <a:buNone/>
              <a:defRPr sz="4050"/>
            </a:lvl8pPr>
            <a:lvl9pPr marL="7406640" indent="0">
              <a:buNone/>
              <a:defRPr sz="405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0572" y="26278348"/>
            <a:ext cx="21290874" cy="3457858"/>
          </a:xfrm>
        </p:spPr>
        <p:txBody>
          <a:bodyPr/>
          <a:lstStyle>
            <a:lvl1pPr marL="0" indent="0">
              <a:buNone/>
              <a:defRPr sz="324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925830" indent="0">
              <a:buNone/>
              <a:defRPr sz="2835"/>
            </a:lvl2pPr>
            <a:lvl3pPr marL="1851660" indent="0">
              <a:buNone/>
              <a:defRPr sz="2430"/>
            </a:lvl3pPr>
            <a:lvl4pPr marL="2777490" indent="0">
              <a:buNone/>
              <a:defRPr sz="2025"/>
            </a:lvl4pPr>
            <a:lvl5pPr marL="3703320" indent="0">
              <a:buNone/>
              <a:defRPr sz="2025"/>
            </a:lvl5pPr>
            <a:lvl6pPr marL="4629150" indent="0">
              <a:buNone/>
              <a:defRPr sz="2025"/>
            </a:lvl6pPr>
            <a:lvl7pPr marL="5554980" indent="0">
              <a:buNone/>
              <a:defRPr sz="2025"/>
            </a:lvl7pPr>
            <a:lvl8pPr marL="6480810" indent="0">
              <a:buNone/>
              <a:defRPr sz="2025"/>
            </a:lvl8pPr>
            <a:lvl9pPr marL="7406640" indent="0">
              <a:buNone/>
              <a:defRPr sz="20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65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1" y="1849967"/>
            <a:ext cx="21294090" cy="17907343"/>
          </a:xfrm>
        </p:spPr>
        <p:txBody>
          <a:bodyPr anchor="ctr"/>
          <a:lstStyle>
            <a:lvl1pPr>
              <a:defRPr sz="6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0572" y="22746288"/>
            <a:ext cx="21290874" cy="7609252"/>
          </a:xfrm>
        </p:spPr>
        <p:txBody>
          <a:bodyPr anchor="ctr"/>
          <a:lstStyle>
            <a:lvl1pPr marL="0" indent="0">
              <a:buNone/>
              <a:defRPr sz="3240"/>
            </a:lvl1pPr>
            <a:lvl2pPr marL="925830" indent="0">
              <a:buNone/>
              <a:defRPr sz="2835"/>
            </a:lvl2pPr>
            <a:lvl3pPr marL="1851660" indent="0">
              <a:buNone/>
              <a:defRPr sz="2430"/>
            </a:lvl3pPr>
            <a:lvl4pPr marL="2777490" indent="0">
              <a:buNone/>
              <a:defRPr sz="2025"/>
            </a:lvl4pPr>
            <a:lvl5pPr marL="3703320" indent="0">
              <a:buNone/>
              <a:defRPr sz="2025"/>
            </a:lvl5pPr>
            <a:lvl6pPr marL="4629150" indent="0">
              <a:buNone/>
              <a:defRPr sz="2025"/>
            </a:lvl6pPr>
            <a:lvl7pPr marL="5554980" indent="0">
              <a:buNone/>
              <a:defRPr sz="2025"/>
            </a:lvl7pPr>
            <a:lvl8pPr marL="6480810" indent="0">
              <a:buNone/>
              <a:defRPr sz="2025"/>
            </a:lvl8pPr>
            <a:lvl9pPr marL="7406640" indent="0">
              <a:buNone/>
              <a:defRPr sz="20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78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579" y="1849967"/>
            <a:ext cx="18838073" cy="15164047"/>
          </a:xfrm>
        </p:spPr>
        <p:txBody>
          <a:bodyPr anchor="ctr"/>
          <a:lstStyle>
            <a:lvl1pPr>
              <a:defRPr sz="891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3484307" y="17052155"/>
            <a:ext cx="17723405" cy="2781438"/>
          </a:xfrm>
        </p:spPr>
        <p:txBody>
          <a:bodyPr anchor="t">
            <a:normAutofit/>
          </a:bodyPr>
          <a:lstStyle>
            <a:lvl1pPr marL="0" indent="0">
              <a:buNone/>
              <a:defRPr sz="2835"/>
            </a:lvl1pPr>
            <a:lvl2pPr marL="925830" indent="0">
              <a:buNone/>
              <a:defRPr sz="2835"/>
            </a:lvl2pPr>
            <a:lvl3pPr marL="1851660" indent="0">
              <a:buNone/>
              <a:defRPr sz="2430"/>
            </a:lvl3pPr>
            <a:lvl4pPr marL="2777490" indent="0">
              <a:buNone/>
              <a:defRPr sz="2025"/>
            </a:lvl4pPr>
            <a:lvl5pPr marL="3703320" indent="0">
              <a:buNone/>
              <a:defRPr sz="2025"/>
            </a:lvl5pPr>
            <a:lvl6pPr marL="4629150" indent="0">
              <a:buNone/>
              <a:defRPr sz="2025"/>
            </a:lvl6pPr>
            <a:lvl7pPr marL="5554980" indent="0">
              <a:buNone/>
              <a:defRPr sz="2025"/>
            </a:lvl7pPr>
            <a:lvl8pPr marL="6480810" indent="0">
              <a:buNone/>
              <a:defRPr sz="2025"/>
            </a:lvl8pPr>
            <a:lvl9pPr marL="7406640" indent="0">
              <a:buNone/>
              <a:defRPr sz="20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7355" y="22808760"/>
            <a:ext cx="21287659" cy="7546780"/>
          </a:xfrm>
        </p:spPr>
        <p:txBody>
          <a:bodyPr anchor="ctr">
            <a:normAutofit/>
          </a:bodyPr>
          <a:lstStyle>
            <a:lvl1pPr marL="0" indent="0">
              <a:buNone/>
              <a:defRPr sz="3240"/>
            </a:lvl1pPr>
            <a:lvl2pPr marL="925830" indent="0">
              <a:buNone/>
              <a:defRPr sz="2835"/>
            </a:lvl2pPr>
            <a:lvl3pPr marL="1851660" indent="0">
              <a:buNone/>
              <a:defRPr sz="2430"/>
            </a:lvl3pPr>
            <a:lvl4pPr marL="2777490" indent="0">
              <a:buNone/>
              <a:defRPr sz="2025"/>
            </a:lvl4pPr>
            <a:lvl5pPr marL="3703320" indent="0">
              <a:buNone/>
              <a:defRPr sz="2025"/>
            </a:lvl5pPr>
            <a:lvl6pPr marL="4629150" indent="0">
              <a:buNone/>
              <a:defRPr sz="2025"/>
            </a:lvl6pPr>
            <a:lvl7pPr marL="5554980" indent="0">
              <a:buNone/>
              <a:defRPr sz="2025"/>
            </a:lvl7pPr>
            <a:lvl8pPr marL="6480810" indent="0">
              <a:buNone/>
              <a:defRPr sz="2025"/>
            </a:lvl8pPr>
            <a:lvl9pPr marL="7406640" indent="0">
              <a:buNone/>
              <a:defRPr sz="20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49864" y="3986575"/>
            <a:ext cx="1234440" cy="2962865"/>
          </a:xfrm>
          <a:prstGeom prst="rect">
            <a:avLst/>
          </a:prstGeom>
        </p:spPr>
        <p:txBody>
          <a:bodyPr vert="horz" lIns="185166" tIns="92583" rIns="185166" bIns="92583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6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136569" y="13898880"/>
            <a:ext cx="1234440" cy="2962865"/>
          </a:xfrm>
          <a:prstGeom prst="rect">
            <a:avLst/>
          </a:prstGeom>
        </p:spPr>
        <p:txBody>
          <a:bodyPr vert="horz" lIns="185166" tIns="92583" rIns="185166" bIns="92583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6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8982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1" y="11789974"/>
            <a:ext cx="21294090" cy="12726631"/>
          </a:xfrm>
        </p:spPr>
        <p:txBody>
          <a:bodyPr anchor="b">
            <a:normAutofit/>
          </a:bodyPr>
          <a:lstStyle>
            <a:lvl1pPr>
              <a:defRPr sz="1093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0572" y="24576277"/>
            <a:ext cx="21290874" cy="5779263"/>
          </a:xfrm>
        </p:spPr>
        <p:txBody>
          <a:bodyPr anchor="t"/>
          <a:lstStyle>
            <a:lvl1pPr marL="0" indent="0">
              <a:buNone/>
              <a:defRPr sz="3240"/>
            </a:lvl1pPr>
            <a:lvl2pPr marL="925830" indent="0">
              <a:buNone/>
              <a:defRPr sz="2835"/>
            </a:lvl2pPr>
            <a:lvl3pPr marL="1851660" indent="0">
              <a:buNone/>
              <a:defRPr sz="2430"/>
            </a:lvl3pPr>
            <a:lvl4pPr marL="2777490" indent="0">
              <a:buNone/>
              <a:defRPr sz="2025"/>
            </a:lvl4pPr>
            <a:lvl5pPr marL="3703320" indent="0">
              <a:buNone/>
              <a:defRPr sz="2025"/>
            </a:lvl5pPr>
            <a:lvl6pPr marL="4629150" indent="0">
              <a:buNone/>
              <a:defRPr sz="2025"/>
            </a:lvl6pPr>
            <a:lvl7pPr marL="5554980" indent="0">
              <a:buNone/>
              <a:defRPr sz="2025"/>
            </a:lvl7pPr>
            <a:lvl8pPr marL="6480810" indent="0">
              <a:buNone/>
              <a:defRPr sz="2025"/>
            </a:lvl8pPr>
            <a:lvl9pPr marL="7406640" indent="0">
              <a:buNone/>
              <a:defRPr sz="20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718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97355" y="1849974"/>
            <a:ext cx="21294090" cy="671618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707995" y="9555480"/>
            <a:ext cx="5967405" cy="2919727"/>
          </a:xfrm>
        </p:spPr>
        <p:txBody>
          <a:bodyPr anchor="b">
            <a:noAutofit/>
          </a:bodyPr>
          <a:lstStyle>
            <a:lvl1pPr marL="0" indent="0">
              <a:buNone/>
              <a:defRPr sz="486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925830" indent="0">
              <a:buNone/>
              <a:defRPr sz="4050" b="1"/>
            </a:lvl2pPr>
            <a:lvl3pPr marL="1851660" indent="0">
              <a:buNone/>
              <a:defRPr sz="3645" b="1"/>
            </a:lvl3pPr>
            <a:lvl4pPr marL="2777490" indent="0">
              <a:buNone/>
              <a:defRPr sz="3240" b="1"/>
            </a:lvl4pPr>
            <a:lvl5pPr marL="3703320" indent="0">
              <a:buNone/>
              <a:defRPr sz="3240" b="1"/>
            </a:lvl5pPr>
            <a:lvl6pPr marL="4629150" indent="0">
              <a:buNone/>
              <a:defRPr sz="3240" b="1"/>
            </a:lvl6pPr>
            <a:lvl7pPr marL="5554980" indent="0">
              <a:buNone/>
              <a:defRPr sz="3240" b="1"/>
            </a:lvl7pPr>
            <a:lvl8pPr marL="6480810" indent="0">
              <a:buNone/>
              <a:defRPr sz="3240" b="1"/>
            </a:lvl8pPr>
            <a:lvl9pPr marL="7406640" indent="0">
              <a:buNone/>
              <a:defRPr sz="3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2747516" y="13030200"/>
            <a:ext cx="5927885" cy="18185979"/>
          </a:xfrm>
        </p:spPr>
        <p:txBody>
          <a:bodyPr anchor="t">
            <a:normAutofit/>
          </a:bodyPr>
          <a:lstStyle>
            <a:lvl1pPr marL="0" indent="0">
              <a:buNone/>
              <a:defRPr sz="2835"/>
            </a:lvl1pPr>
            <a:lvl2pPr marL="925830" indent="0">
              <a:buNone/>
              <a:defRPr sz="2430"/>
            </a:lvl2pPr>
            <a:lvl3pPr marL="1851660" indent="0">
              <a:buNone/>
              <a:defRPr sz="2025"/>
            </a:lvl3pPr>
            <a:lvl4pPr marL="2777490" indent="0">
              <a:buNone/>
              <a:defRPr sz="1823"/>
            </a:lvl4pPr>
            <a:lvl5pPr marL="3703320" indent="0">
              <a:buNone/>
              <a:defRPr sz="1823"/>
            </a:lvl5pPr>
            <a:lvl6pPr marL="4629150" indent="0">
              <a:buNone/>
              <a:defRPr sz="1823"/>
            </a:lvl6pPr>
            <a:lvl7pPr marL="5554980" indent="0">
              <a:buNone/>
              <a:defRPr sz="1823"/>
            </a:lvl7pPr>
            <a:lvl8pPr marL="6480810" indent="0">
              <a:buNone/>
              <a:defRPr sz="1823"/>
            </a:lvl8pPr>
            <a:lvl9pPr marL="7406640" indent="0">
              <a:buNone/>
              <a:defRPr sz="18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690" y="9555480"/>
            <a:ext cx="5945889" cy="291972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486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9269319" y="13030200"/>
            <a:ext cx="5967259" cy="18185979"/>
          </a:xfrm>
        </p:spPr>
        <p:txBody>
          <a:bodyPr anchor="t">
            <a:normAutofit/>
          </a:bodyPr>
          <a:lstStyle>
            <a:lvl1pPr marL="0" indent="0">
              <a:buNone/>
              <a:defRPr sz="2835"/>
            </a:lvl1pPr>
            <a:lvl2pPr marL="925830" indent="0">
              <a:buNone/>
              <a:defRPr sz="2430"/>
            </a:lvl2pPr>
            <a:lvl3pPr marL="1851660" indent="0">
              <a:buNone/>
              <a:defRPr sz="2025"/>
            </a:lvl3pPr>
            <a:lvl4pPr marL="2777490" indent="0">
              <a:buNone/>
              <a:defRPr sz="1823"/>
            </a:lvl4pPr>
            <a:lvl5pPr marL="3703320" indent="0">
              <a:buNone/>
              <a:defRPr sz="1823"/>
            </a:lvl5pPr>
            <a:lvl6pPr marL="4629150" indent="0">
              <a:buNone/>
              <a:defRPr sz="1823"/>
            </a:lvl6pPr>
            <a:lvl7pPr marL="5554980" indent="0">
              <a:buNone/>
              <a:defRPr sz="1823"/>
            </a:lvl7pPr>
            <a:lvl8pPr marL="6480810" indent="0">
              <a:buNone/>
              <a:defRPr sz="1823"/>
            </a:lvl8pPr>
            <a:lvl9pPr marL="7406640" indent="0">
              <a:buNone/>
              <a:defRPr sz="18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5853799" y="9555480"/>
            <a:ext cx="5937530" cy="291972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486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5853799" y="13030200"/>
            <a:ext cx="5937530" cy="18185979"/>
          </a:xfrm>
        </p:spPr>
        <p:txBody>
          <a:bodyPr anchor="t">
            <a:normAutofit/>
          </a:bodyPr>
          <a:lstStyle>
            <a:lvl1pPr marL="0" indent="0">
              <a:buNone/>
              <a:defRPr sz="2835"/>
            </a:lvl1pPr>
            <a:lvl2pPr marL="925830" indent="0">
              <a:buNone/>
              <a:defRPr sz="2430"/>
            </a:lvl2pPr>
            <a:lvl3pPr marL="1851660" indent="0">
              <a:buNone/>
              <a:defRPr sz="2025"/>
            </a:lvl3pPr>
            <a:lvl4pPr marL="2777490" indent="0">
              <a:buNone/>
              <a:defRPr sz="1823"/>
            </a:lvl4pPr>
            <a:lvl5pPr marL="3703320" indent="0">
              <a:buNone/>
              <a:defRPr sz="1823"/>
            </a:lvl5pPr>
            <a:lvl6pPr marL="4629150" indent="0">
              <a:buNone/>
              <a:defRPr sz="1823"/>
            </a:lvl6pPr>
            <a:lvl7pPr marL="5554980" indent="0">
              <a:buNone/>
              <a:defRPr sz="1823"/>
            </a:lvl7pPr>
            <a:lvl8pPr marL="6480810" indent="0">
              <a:buNone/>
              <a:defRPr sz="1823"/>
            </a:lvl8pPr>
            <a:lvl9pPr marL="7406640" indent="0">
              <a:buNone/>
              <a:defRPr sz="18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58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697355" y="1849974"/>
            <a:ext cx="21294090" cy="671618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2697473" y="21774015"/>
            <a:ext cx="5953603" cy="2919727"/>
          </a:xfrm>
        </p:spPr>
        <p:txBody>
          <a:bodyPr anchor="b">
            <a:noAutofit/>
          </a:bodyPr>
          <a:lstStyle>
            <a:lvl1pPr marL="0" indent="0">
              <a:buNone/>
              <a:defRPr sz="486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925830" indent="0">
              <a:buNone/>
              <a:defRPr sz="4050" b="1"/>
            </a:lvl2pPr>
            <a:lvl3pPr marL="1851660" indent="0">
              <a:buNone/>
              <a:defRPr sz="3645" b="1"/>
            </a:lvl3pPr>
            <a:lvl4pPr marL="2777490" indent="0">
              <a:buNone/>
              <a:defRPr sz="3240" b="1"/>
            </a:lvl4pPr>
            <a:lvl5pPr marL="3703320" indent="0">
              <a:buNone/>
              <a:defRPr sz="3240" b="1"/>
            </a:lvl5pPr>
            <a:lvl6pPr marL="4629150" indent="0">
              <a:buNone/>
              <a:defRPr sz="3240" b="1"/>
            </a:lvl6pPr>
            <a:lvl7pPr marL="5554980" indent="0">
              <a:buNone/>
              <a:defRPr sz="3240" b="1"/>
            </a:lvl7pPr>
            <a:lvl8pPr marL="6480810" indent="0">
              <a:buNone/>
              <a:defRPr sz="3240" b="1"/>
            </a:lvl8pPr>
            <a:lvl9pPr marL="7406640" indent="0">
              <a:buNone/>
              <a:defRPr sz="3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2697473" y="11432194"/>
            <a:ext cx="5953603" cy="7721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40"/>
            </a:lvl1pPr>
            <a:lvl2pPr marL="925830" indent="0">
              <a:buNone/>
              <a:defRPr sz="3240"/>
            </a:lvl2pPr>
            <a:lvl3pPr marL="1851660" indent="0">
              <a:buNone/>
              <a:defRPr sz="3240"/>
            </a:lvl3pPr>
            <a:lvl4pPr marL="2777490" indent="0">
              <a:buNone/>
              <a:defRPr sz="3240"/>
            </a:lvl4pPr>
            <a:lvl5pPr marL="3703320" indent="0">
              <a:buNone/>
              <a:defRPr sz="3240"/>
            </a:lvl5pPr>
            <a:lvl6pPr marL="4629150" indent="0">
              <a:buNone/>
              <a:defRPr sz="3240"/>
            </a:lvl6pPr>
            <a:lvl7pPr marL="5554980" indent="0">
              <a:buNone/>
              <a:defRPr sz="3240"/>
            </a:lvl7pPr>
            <a:lvl8pPr marL="6480810" indent="0">
              <a:buNone/>
              <a:defRPr sz="3240"/>
            </a:lvl8pPr>
            <a:lvl9pPr marL="7406640" indent="0">
              <a:buNone/>
              <a:defRPr sz="324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2697473" y="24693750"/>
            <a:ext cx="5953603" cy="3339891"/>
          </a:xfrm>
        </p:spPr>
        <p:txBody>
          <a:bodyPr anchor="t">
            <a:normAutofit/>
          </a:bodyPr>
          <a:lstStyle>
            <a:lvl1pPr marL="0" indent="0">
              <a:buNone/>
              <a:defRPr sz="2835"/>
            </a:lvl1pPr>
            <a:lvl2pPr marL="925830" indent="0">
              <a:buNone/>
              <a:defRPr sz="2430"/>
            </a:lvl2pPr>
            <a:lvl3pPr marL="1851660" indent="0">
              <a:buNone/>
              <a:defRPr sz="2025"/>
            </a:lvl3pPr>
            <a:lvl4pPr marL="2777490" indent="0">
              <a:buNone/>
              <a:defRPr sz="1823"/>
            </a:lvl4pPr>
            <a:lvl5pPr marL="3703320" indent="0">
              <a:buNone/>
              <a:defRPr sz="1823"/>
            </a:lvl5pPr>
            <a:lvl6pPr marL="4629150" indent="0">
              <a:buNone/>
              <a:defRPr sz="1823"/>
            </a:lvl6pPr>
            <a:lvl7pPr marL="5554980" indent="0">
              <a:buNone/>
              <a:defRPr sz="1823"/>
            </a:lvl7pPr>
            <a:lvl8pPr marL="6480810" indent="0">
              <a:buNone/>
              <a:defRPr sz="1823"/>
            </a:lvl8pPr>
            <a:lvl9pPr marL="7406640" indent="0">
              <a:buNone/>
              <a:defRPr sz="18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2220" y="21774015"/>
            <a:ext cx="5934314" cy="2919727"/>
          </a:xfrm>
        </p:spPr>
        <p:txBody>
          <a:bodyPr anchor="b">
            <a:noAutofit/>
          </a:bodyPr>
          <a:lstStyle>
            <a:lvl1pPr marL="0" indent="0">
              <a:buNone/>
              <a:defRPr sz="486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925830" indent="0">
              <a:buNone/>
              <a:defRPr sz="4050" b="1"/>
            </a:lvl2pPr>
            <a:lvl3pPr marL="1851660" indent="0">
              <a:buNone/>
              <a:defRPr sz="3645" b="1"/>
            </a:lvl3pPr>
            <a:lvl4pPr marL="2777490" indent="0">
              <a:buNone/>
              <a:defRPr sz="3240" b="1"/>
            </a:lvl4pPr>
            <a:lvl5pPr marL="3703320" indent="0">
              <a:buNone/>
              <a:defRPr sz="3240" b="1"/>
            </a:lvl5pPr>
            <a:lvl6pPr marL="4629150" indent="0">
              <a:buNone/>
              <a:defRPr sz="3240" b="1"/>
            </a:lvl6pPr>
            <a:lvl7pPr marL="5554980" indent="0">
              <a:buNone/>
              <a:defRPr sz="3240" b="1"/>
            </a:lvl7pPr>
            <a:lvl8pPr marL="6480810" indent="0">
              <a:buNone/>
              <a:defRPr sz="3240" b="1"/>
            </a:lvl8pPr>
            <a:lvl9pPr marL="7406640" indent="0">
              <a:buNone/>
              <a:defRPr sz="3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9252217" y="11432194"/>
            <a:ext cx="5934314" cy="7721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40"/>
            </a:lvl1pPr>
            <a:lvl2pPr marL="925830" indent="0">
              <a:buNone/>
              <a:defRPr sz="3240"/>
            </a:lvl2pPr>
            <a:lvl3pPr marL="1851660" indent="0">
              <a:buNone/>
              <a:defRPr sz="3240"/>
            </a:lvl3pPr>
            <a:lvl4pPr marL="2777490" indent="0">
              <a:buNone/>
              <a:defRPr sz="3240"/>
            </a:lvl4pPr>
            <a:lvl5pPr marL="3703320" indent="0">
              <a:buNone/>
              <a:defRPr sz="3240"/>
            </a:lvl5pPr>
            <a:lvl6pPr marL="4629150" indent="0">
              <a:buNone/>
              <a:defRPr sz="3240"/>
            </a:lvl6pPr>
            <a:lvl7pPr marL="5554980" indent="0">
              <a:buNone/>
              <a:defRPr sz="3240"/>
            </a:lvl7pPr>
            <a:lvl8pPr marL="6480810" indent="0">
              <a:buNone/>
              <a:defRPr sz="3240"/>
            </a:lvl8pPr>
            <a:lvl9pPr marL="7406640" indent="0">
              <a:buNone/>
              <a:defRPr sz="324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9249480" y="24693745"/>
            <a:ext cx="5942174" cy="3339891"/>
          </a:xfrm>
        </p:spPr>
        <p:txBody>
          <a:bodyPr anchor="t">
            <a:normAutofit/>
          </a:bodyPr>
          <a:lstStyle>
            <a:lvl1pPr marL="0" indent="0">
              <a:buNone/>
              <a:defRPr sz="2835"/>
            </a:lvl1pPr>
            <a:lvl2pPr marL="925830" indent="0">
              <a:buNone/>
              <a:defRPr sz="2430"/>
            </a:lvl2pPr>
            <a:lvl3pPr marL="1851660" indent="0">
              <a:buNone/>
              <a:defRPr sz="2025"/>
            </a:lvl3pPr>
            <a:lvl4pPr marL="2777490" indent="0">
              <a:buNone/>
              <a:defRPr sz="1823"/>
            </a:lvl4pPr>
            <a:lvl5pPr marL="3703320" indent="0">
              <a:buNone/>
              <a:defRPr sz="1823"/>
            </a:lvl5pPr>
            <a:lvl6pPr marL="4629150" indent="0">
              <a:buNone/>
              <a:defRPr sz="1823"/>
            </a:lvl6pPr>
            <a:lvl7pPr marL="5554980" indent="0">
              <a:buNone/>
              <a:defRPr sz="1823"/>
            </a:lvl7pPr>
            <a:lvl8pPr marL="6480810" indent="0">
              <a:buNone/>
              <a:defRPr sz="1823"/>
            </a:lvl8pPr>
            <a:lvl9pPr marL="7406640" indent="0">
              <a:buNone/>
              <a:defRPr sz="18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5803755" y="21774015"/>
            <a:ext cx="5937530" cy="2919727"/>
          </a:xfrm>
        </p:spPr>
        <p:txBody>
          <a:bodyPr anchor="b">
            <a:noAutofit/>
          </a:bodyPr>
          <a:lstStyle>
            <a:lvl1pPr marL="0" indent="0">
              <a:buNone/>
              <a:defRPr sz="486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925830" indent="0">
              <a:buNone/>
              <a:defRPr sz="4050" b="1"/>
            </a:lvl2pPr>
            <a:lvl3pPr marL="1851660" indent="0">
              <a:buNone/>
              <a:defRPr sz="3645" b="1"/>
            </a:lvl3pPr>
            <a:lvl4pPr marL="2777490" indent="0">
              <a:buNone/>
              <a:defRPr sz="3240" b="1"/>
            </a:lvl4pPr>
            <a:lvl5pPr marL="3703320" indent="0">
              <a:buNone/>
              <a:defRPr sz="3240" b="1"/>
            </a:lvl5pPr>
            <a:lvl6pPr marL="4629150" indent="0">
              <a:buNone/>
              <a:defRPr sz="3240" b="1"/>
            </a:lvl6pPr>
            <a:lvl7pPr marL="5554980" indent="0">
              <a:buNone/>
              <a:defRPr sz="3240" b="1"/>
            </a:lvl7pPr>
            <a:lvl8pPr marL="6480810" indent="0">
              <a:buNone/>
              <a:defRPr sz="3240" b="1"/>
            </a:lvl8pPr>
            <a:lvl9pPr marL="7406640" indent="0">
              <a:buNone/>
              <a:defRPr sz="3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5803752" y="11432194"/>
            <a:ext cx="5937530" cy="7721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40"/>
            </a:lvl1pPr>
            <a:lvl2pPr marL="925830" indent="0">
              <a:buNone/>
              <a:defRPr sz="3240"/>
            </a:lvl2pPr>
            <a:lvl3pPr marL="1851660" indent="0">
              <a:buNone/>
              <a:defRPr sz="3240"/>
            </a:lvl3pPr>
            <a:lvl4pPr marL="2777490" indent="0">
              <a:buNone/>
              <a:defRPr sz="3240"/>
            </a:lvl4pPr>
            <a:lvl5pPr marL="3703320" indent="0">
              <a:buNone/>
              <a:defRPr sz="3240"/>
            </a:lvl5pPr>
            <a:lvl6pPr marL="4629150" indent="0">
              <a:buNone/>
              <a:defRPr sz="3240"/>
            </a:lvl6pPr>
            <a:lvl7pPr marL="5554980" indent="0">
              <a:buNone/>
              <a:defRPr sz="3240"/>
            </a:lvl7pPr>
            <a:lvl8pPr marL="6480810" indent="0">
              <a:buNone/>
              <a:defRPr sz="3240"/>
            </a:lvl8pPr>
            <a:lvl9pPr marL="7406640" indent="0">
              <a:buNone/>
              <a:defRPr sz="324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5803499" y="24693735"/>
            <a:ext cx="5945395" cy="3339891"/>
          </a:xfrm>
        </p:spPr>
        <p:txBody>
          <a:bodyPr anchor="t">
            <a:normAutofit/>
          </a:bodyPr>
          <a:lstStyle>
            <a:lvl1pPr marL="0" indent="0">
              <a:buNone/>
              <a:defRPr sz="2835"/>
            </a:lvl1pPr>
            <a:lvl2pPr marL="925830" indent="0">
              <a:buNone/>
              <a:defRPr sz="2430"/>
            </a:lvl2pPr>
            <a:lvl3pPr marL="1851660" indent="0">
              <a:buNone/>
              <a:defRPr sz="2025"/>
            </a:lvl3pPr>
            <a:lvl4pPr marL="2777490" indent="0">
              <a:buNone/>
              <a:defRPr sz="1823"/>
            </a:lvl4pPr>
            <a:lvl5pPr marL="3703320" indent="0">
              <a:buNone/>
              <a:defRPr sz="1823"/>
            </a:lvl5pPr>
            <a:lvl6pPr marL="4629150" indent="0">
              <a:buNone/>
              <a:defRPr sz="1823"/>
            </a:lvl6pPr>
            <a:lvl7pPr marL="5554980" indent="0">
              <a:buNone/>
              <a:defRPr sz="1823"/>
            </a:lvl7pPr>
            <a:lvl8pPr marL="6480810" indent="0">
              <a:buNone/>
              <a:defRPr sz="1823"/>
            </a:lvl8pPr>
            <a:lvl9pPr marL="7406640" indent="0">
              <a:buNone/>
              <a:defRPr sz="18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26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41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67924" y="1849967"/>
            <a:ext cx="5323523" cy="2944664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97356" y="1849967"/>
            <a:ext cx="15661958" cy="2944664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5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7355" y="1849974"/>
            <a:ext cx="21294090" cy="6716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8000" y="9249833"/>
            <a:ext cx="20723445" cy="22046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7355" y="32205514"/>
            <a:ext cx="5554980" cy="18499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3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894DBC75-11D4-44B8-B652-7AD08F7BD31D}" type="datetimeFigureOut">
              <a:rPr lang="en-US" smtClean="0"/>
              <a:t>8/11/2014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78165" y="32205514"/>
            <a:ext cx="8332470" cy="18499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3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36465" y="32205514"/>
            <a:ext cx="5554980" cy="18499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3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EF41DB9-A03C-457A-AE0C-056217EDF0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5855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1851660" rtl="0" eaLnBrk="1" latinLnBrk="0" hangingPunct="1">
        <a:lnSpc>
          <a:spcPct val="90000"/>
        </a:lnSpc>
        <a:spcBef>
          <a:spcPct val="0"/>
        </a:spcBef>
        <a:buNone/>
        <a:defRPr sz="1188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462915" indent="-462915" algn="l" defTabSz="1851660" rtl="0" eaLnBrk="1" latinLnBrk="0" hangingPunct="1">
        <a:lnSpc>
          <a:spcPct val="90000"/>
        </a:lnSpc>
        <a:spcBef>
          <a:spcPts val="2025"/>
        </a:spcBef>
        <a:buFont typeface="Arial" panose="020B0604020202020204" pitchFamily="34" charset="0"/>
        <a:buChar char="•"/>
        <a:defRPr sz="648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138874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5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231457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432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324040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378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416623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378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509206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3645" kern="1200">
          <a:solidFill>
            <a:schemeClr val="tx1"/>
          </a:solidFill>
          <a:latin typeface="+mn-lt"/>
          <a:ea typeface="+mn-ea"/>
          <a:cs typeface="+mn-cs"/>
        </a:defRPr>
      </a:lvl6pPr>
      <a:lvl7pPr marL="601789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3645" kern="1200">
          <a:solidFill>
            <a:schemeClr val="tx1"/>
          </a:solidFill>
          <a:latin typeface="+mn-lt"/>
          <a:ea typeface="+mn-ea"/>
          <a:cs typeface="+mn-cs"/>
        </a:defRPr>
      </a:lvl7pPr>
      <a:lvl8pPr marL="694372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3645" kern="1200">
          <a:solidFill>
            <a:schemeClr val="tx1"/>
          </a:solidFill>
          <a:latin typeface="+mn-lt"/>
          <a:ea typeface="+mn-ea"/>
          <a:cs typeface="+mn-cs"/>
        </a:defRPr>
      </a:lvl8pPr>
      <a:lvl9pPr marL="7869555" indent="-462915" algn="l" defTabSz="185166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36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1pPr>
      <a:lvl2pPr marL="92583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2pPr>
      <a:lvl3pPr marL="185166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3pPr>
      <a:lvl4pPr marL="277749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5pPr>
      <a:lvl6pPr marL="462915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6pPr>
      <a:lvl7pPr marL="555498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7pPr>
      <a:lvl8pPr marL="648081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8pPr>
      <a:lvl9pPr marL="7406640" algn="l" defTabSz="1851660" rtl="0" eaLnBrk="1" latinLnBrk="0" hangingPunct="1">
        <a:defRPr sz="36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93" y="24040861"/>
            <a:ext cx="7063939" cy="9509148"/>
          </a:xfrm>
          <a:prstGeom prst="rect">
            <a:avLst/>
          </a:prstGeom>
          <a:ln w="63500">
            <a:solidFill>
              <a:schemeClr val="bg2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93" y="1310582"/>
            <a:ext cx="23461207" cy="6408049"/>
          </a:xfrm>
          <a:solidFill>
            <a:schemeClr val="tx1"/>
          </a:solidFill>
          <a:ln w="127000">
            <a:solidFill>
              <a:schemeClr val="accent1">
                <a:lumMod val="50000"/>
              </a:schemeClr>
            </a:solidFill>
          </a:ln>
        </p:spPr>
        <p:txBody>
          <a:bodyPr vert="horz" anchor="ctr" anchorCtr="0">
            <a:normAutofit/>
          </a:bodyPr>
          <a:lstStyle/>
          <a:p>
            <a:r>
              <a:rPr lang="en-US" sz="17500" b="1" dirty="0" smtClean="0">
                <a:solidFill>
                  <a:schemeClr val="accent1">
                    <a:lumMod val="50000"/>
                  </a:schemeClr>
                </a:solidFill>
              </a:rPr>
              <a:t>   Guin Auction</a:t>
            </a:r>
            <a:endParaRPr lang="en-US" sz="17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9541" r="14215"/>
          <a:stretch/>
        </p:blipFill>
        <p:spPr>
          <a:xfrm>
            <a:off x="17526057" y="14720638"/>
            <a:ext cx="5905500" cy="8229600"/>
          </a:xfrm>
          <a:prstGeom prst="rect">
            <a:avLst/>
          </a:prstGeom>
          <a:ln w="63500">
            <a:solidFill>
              <a:schemeClr val="bg2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4511" y="23888698"/>
            <a:ext cx="7408591" cy="9813473"/>
          </a:xfrm>
          <a:prstGeom prst="rect">
            <a:avLst/>
          </a:prstGeom>
          <a:ln w="63500">
            <a:solidFill>
              <a:schemeClr val="bg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66493" y="8588145"/>
            <a:ext cx="7658100" cy="52629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/>
              <a:t>Marilyn Potts Guin was the Head of Oregon State University’s Hatfield Marine Science Center library from 1975 until her death in 1989.  The library is now named in her honor.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12568" y="16611122"/>
            <a:ext cx="7875052" cy="1412694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/>
              <a:t>Marilyn was a dedicated IAMSLIC member and devoted to </a:t>
            </a:r>
            <a:r>
              <a:rPr lang="en-US" sz="4800" dirty="0" smtClean="0"/>
              <a:t>international </a:t>
            </a:r>
            <a:r>
              <a:rPr lang="en-US" sz="4800" dirty="0"/>
              <a:t>colleagues.  The </a:t>
            </a:r>
            <a:r>
              <a:rPr lang="en-US" sz="4800" dirty="0" smtClean="0"/>
              <a:t>Guin </a:t>
            </a:r>
            <a:r>
              <a:rPr lang="en-US" sz="4800" dirty="0"/>
              <a:t>Fund was established in </a:t>
            </a:r>
            <a:r>
              <a:rPr lang="en-US" sz="4800" dirty="0" smtClean="0"/>
              <a:t>her honor in 1990</a:t>
            </a:r>
            <a:r>
              <a:rPr lang="en-US" sz="4800" dirty="0"/>
              <a:t>.  Members may donate to the fund directly or contribute items </a:t>
            </a:r>
            <a:r>
              <a:rPr lang="en-US" sz="4800" dirty="0" smtClean="0"/>
              <a:t>to </a:t>
            </a:r>
            <a:r>
              <a:rPr lang="en-US" sz="4800" dirty="0"/>
              <a:t>the </a:t>
            </a:r>
            <a:r>
              <a:rPr lang="en-US" sz="4800" dirty="0" smtClean="0"/>
              <a:t>Guin Auction held in conjunction with the annual international conference.  </a:t>
            </a:r>
            <a:r>
              <a:rPr lang="en-US" sz="4800" dirty="0"/>
              <a:t>Funds from the auction are used to assist members from developing </a:t>
            </a:r>
            <a:r>
              <a:rPr lang="en-US" sz="4800" dirty="0" smtClean="0"/>
              <a:t>nations attend </a:t>
            </a:r>
            <a:r>
              <a:rPr lang="en-US" sz="4800" dirty="0"/>
              <a:t>annual IAMSLIC or regional group conferences. There are secret </a:t>
            </a:r>
            <a:r>
              <a:rPr lang="en-US" sz="4800" dirty="0" smtClean="0"/>
              <a:t>names, </a:t>
            </a:r>
            <a:r>
              <a:rPr lang="en-US" sz="4800" dirty="0" smtClean="0"/>
              <a:t>bidding </a:t>
            </a:r>
            <a:r>
              <a:rPr lang="en-US" sz="4800" dirty="0"/>
              <a:t>wars and it is not uncommon to raise over $1,000.00 US per year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16657570" y="8657091"/>
            <a:ext cx="7619186" cy="52629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Chocolate</a:t>
            </a:r>
            <a:r>
              <a:rPr lang="en-US" sz="4800" dirty="0"/>
              <a:t>, books, alcohol, </a:t>
            </a:r>
            <a:r>
              <a:rPr lang="en-US" sz="4800" dirty="0" smtClean="0"/>
              <a:t>fabric, local </a:t>
            </a:r>
            <a:r>
              <a:rPr lang="en-US" sz="4800" dirty="0"/>
              <a:t>crafts and silly hats are always popular. </a:t>
            </a:r>
            <a:r>
              <a:rPr lang="en-US" sz="4800" dirty="0" smtClean="0"/>
              <a:t> Even a murder mystery featuring Peter Brueggeman  showed up one year.  Bid early, bid often!</a:t>
            </a:r>
            <a:endParaRPr lang="en-US" sz="4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0327" y="8740763"/>
            <a:ext cx="5739534" cy="3575664"/>
          </a:xfrm>
          <a:prstGeom prst="rect">
            <a:avLst/>
          </a:prstGeom>
          <a:ln w="63500">
            <a:solidFill>
              <a:schemeClr val="bg2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880" y="14720638"/>
            <a:ext cx="5985164" cy="8229600"/>
          </a:xfrm>
          <a:prstGeom prst="rect">
            <a:avLst/>
          </a:prstGeom>
          <a:ln w="63500">
            <a:solidFill>
              <a:schemeClr val="bg2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5548" y="12692046"/>
            <a:ext cx="4620864" cy="3381750"/>
          </a:xfrm>
          <a:prstGeom prst="rect">
            <a:avLst/>
          </a:prstGeom>
          <a:ln w="63500">
            <a:solidFill>
              <a:schemeClr val="bg2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8982799" y="31275392"/>
            <a:ext cx="6934590" cy="3170099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Photos courtesy of Sally Taylor, Steve Watkins, Lenora Oftedahl and Inidepianas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via Flickr.</a:t>
            </a:r>
          </a:p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Poster by Barb Butler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lum bright="2000"/>
          </a:blip>
          <a:stretch>
            <a:fillRect/>
          </a:stretch>
        </p:blipFill>
        <p:spPr>
          <a:xfrm>
            <a:off x="18277603" y="1704717"/>
            <a:ext cx="3860379" cy="3642986"/>
          </a:xfrm>
          <a:prstGeom prst="rect">
            <a:avLst/>
          </a:prstGeom>
          <a:effectLst>
            <a:glow rad="127000">
              <a:schemeClr val="bg2">
                <a:alpha val="40000"/>
              </a:schemeClr>
            </a:glow>
            <a:softEdge rad="31750"/>
          </a:effectLst>
        </p:spPr>
      </p:pic>
      <p:sp>
        <p:nvSpPr>
          <p:cNvPr id="4" name="TextBox 3"/>
          <p:cNvSpPr txBox="1"/>
          <p:nvPr/>
        </p:nvSpPr>
        <p:spPr>
          <a:xfrm>
            <a:off x="18725655" y="5564690"/>
            <a:ext cx="32957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Marilyn Potts Guin</a:t>
            </a:r>
          </a:p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1944-1989</a:t>
            </a: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00" y="12692046"/>
            <a:ext cx="2104011" cy="3381750"/>
          </a:xfrm>
          <a:prstGeom prst="rect">
            <a:avLst/>
          </a:prstGeom>
          <a:ln w="63500">
            <a:solidFill>
              <a:schemeClr val="bg2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14556500" y="13112460"/>
            <a:ext cx="1151227" cy="738664"/>
          </a:xfrm>
          <a:prstGeom prst="rect">
            <a:avLst/>
          </a:prstGeom>
          <a:solidFill>
            <a:schemeClr val="tx1"/>
          </a:solidFill>
          <a:ln w="158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Crossroad</a:t>
            </a:r>
          </a:p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 to </a:t>
            </a:r>
          </a:p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Murder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07611323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284</TotalTime>
  <Words>185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   Guin Auction</vt:lpstr>
    </vt:vector>
  </TitlesOfParts>
  <Company>Library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IAMSLIC Bylaws Committee</dc:creator>
  <cp:lastModifiedBy>Barb Butler</cp:lastModifiedBy>
  <cp:revision>17</cp:revision>
  <cp:lastPrinted>2014-08-11T15:13:34Z</cp:lastPrinted>
  <dcterms:created xsi:type="dcterms:W3CDTF">2014-08-06T16:25:13Z</dcterms:created>
  <dcterms:modified xsi:type="dcterms:W3CDTF">2014-08-11T17:22:37Z</dcterms:modified>
</cp:coreProperties>
</file>