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50" r:id="rId2"/>
    <p:sldMasterId id="2147483651" r:id="rId3"/>
    <p:sldMasterId id="2147483652" r:id="rId4"/>
    <p:sldMasterId id="2147483653" r:id="rId5"/>
  </p:sldMasterIdLst>
  <p:sldIdLst>
    <p:sldId id="256" r:id="rId6"/>
  </p:sldIdLst>
  <p:sldSz cx="43891200" cy="32918400"/>
  <p:notesSz cx="6858000" cy="9144000"/>
  <p:defaultTextStyle>
    <a:defPPr>
      <a:defRPr lang="en-US"/>
    </a:defPPr>
    <a:lvl1pPr algn="l" rtl="0" fontAlgn="base">
      <a:spcBef>
        <a:spcPct val="0"/>
      </a:spcBef>
      <a:spcAft>
        <a:spcPct val="0"/>
      </a:spcAft>
      <a:defRPr sz="3000" kern="1200">
        <a:solidFill>
          <a:schemeClr val="tx1"/>
        </a:solidFill>
        <a:latin typeface="Arial Narrow" charset="0"/>
        <a:ea typeface="ＭＳ Ｐゴシック" charset="0"/>
        <a:cs typeface="+mn-cs"/>
      </a:defRPr>
    </a:lvl1pPr>
    <a:lvl2pPr marL="456992" algn="l" rtl="0" fontAlgn="base">
      <a:spcBef>
        <a:spcPct val="0"/>
      </a:spcBef>
      <a:spcAft>
        <a:spcPct val="0"/>
      </a:spcAft>
      <a:defRPr sz="3000" kern="1200">
        <a:solidFill>
          <a:schemeClr val="tx1"/>
        </a:solidFill>
        <a:latin typeface="Arial Narrow" charset="0"/>
        <a:ea typeface="ＭＳ Ｐゴシック" charset="0"/>
        <a:cs typeface="+mn-cs"/>
      </a:defRPr>
    </a:lvl2pPr>
    <a:lvl3pPr marL="913985" algn="l" rtl="0" fontAlgn="base">
      <a:spcBef>
        <a:spcPct val="0"/>
      </a:spcBef>
      <a:spcAft>
        <a:spcPct val="0"/>
      </a:spcAft>
      <a:defRPr sz="3000" kern="1200">
        <a:solidFill>
          <a:schemeClr val="tx1"/>
        </a:solidFill>
        <a:latin typeface="Arial Narrow" charset="0"/>
        <a:ea typeface="ＭＳ Ｐゴシック" charset="0"/>
        <a:cs typeface="+mn-cs"/>
      </a:defRPr>
    </a:lvl3pPr>
    <a:lvl4pPr marL="1370972" algn="l" rtl="0" fontAlgn="base">
      <a:spcBef>
        <a:spcPct val="0"/>
      </a:spcBef>
      <a:spcAft>
        <a:spcPct val="0"/>
      </a:spcAft>
      <a:defRPr sz="3000" kern="1200">
        <a:solidFill>
          <a:schemeClr val="tx1"/>
        </a:solidFill>
        <a:latin typeface="Arial Narrow" charset="0"/>
        <a:ea typeface="ＭＳ Ｐゴシック" charset="0"/>
        <a:cs typeface="+mn-cs"/>
      </a:defRPr>
    </a:lvl4pPr>
    <a:lvl5pPr marL="1827965" algn="l" rtl="0" fontAlgn="base">
      <a:spcBef>
        <a:spcPct val="0"/>
      </a:spcBef>
      <a:spcAft>
        <a:spcPct val="0"/>
      </a:spcAft>
      <a:defRPr sz="3000" kern="1200">
        <a:solidFill>
          <a:schemeClr val="tx1"/>
        </a:solidFill>
        <a:latin typeface="Arial Narrow" charset="0"/>
        <a:ea typeface="ＭＳ Ｐゴシック" charset="0"/>
        <a:cs typeface="+mn-cs"/>
      </a:defRPr>
    </a:lvl5pPr>
    <a:lvl6pPr marL="2284957" algn="l" defTabSz="456992" rtl="0" eaLnBrk="1" latinLnBrk="0" hangingPunct="1">
      <a:defRPr sz="3000" kern="1200">
        <a:solidFill>
          <a:schemeClr val="tx1"/>
        </a:solidFill>
        <a:latin typeface="Arial Narrow" charset="0"/>
        <a:ea typeface="ＭＳ Ｐゴシック" charset="0"/>
        <a:cs typeface="+mn-cs"/>
      </a:defRPr>
    </a:lvl6pPr>
    <a:lvl7pPr marL="2741950" algn="l" defTabSz="456992" rtl="0" eaLnBrk="1" latinLnBrk="0" hangingPunct="1">
      <a:defRPr sz="3000" kern="1200">
        <a:solidFill>
          <a:schemeClr val="tx1"/>
        </a:solidFill>
        <a:latin typeface="Arial Narrow" charset="0"/>
        <a:ea typeface="ＭＳ Ｐゴシック" charset="0"/>
        <a:cs typeface="+mn-cs"/>
      </a:defRPr>
    </a:lvl7pPr>
    <a:lvl8pPr marL="3198937" algn="l" defTabSz="456992" rtl="0" eaLnBrk="1" latinLnBrk="0" hangingPunct="1">
      <a:defRPr sz="3000" kern="1200">
        <a:solidFill>
          <a:schemeClr val="tx1"/>
        </a:solidFill>
        <a:latin typeface="Arial Narrow" charset="0"/>
        <a:ea typeface="ＭＳ Ｐゴシック" charset="0"/>
        <a:cs typeface="+mn-cs"/>
      </a:defRPr>
    </a:lvl8pPr>
    <a:lvl9pPr marL="3655930" algn="l" defTabSz="456992" rtl="0" eaLnBrk="1" latinLnBrk="0" hangingPunct="1">
      <a:defRPr sz="3000" kern="1200">
        <a:solidFill>
          <a:schemeClr val="tx1"/>
        </a:solidFill>
        <a:latin typeface="Arial Narrow"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073466"/>
    <a:srgbClr val="3399FF"/>
    <a:srgbClr val="0066FF"/>
    <a:srgbClr val="FF9900"/>
    <a:srgbClr val="CC0000"/>
    <a:srgbClr val="993300"/>
    <a:srgbClr val="009900"/>
    <a:srgbClr val="FFFF0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38" autoAdjust="0"/>
    <p:restoredTop sz="99064" autoAdjust="0"/>
  </p:normalViewPr>
  <p:slideViewPr>
    <p:cSldViewPr snapToGrid="0">
      <p:cViewPr>
        <p:scale>
          <a:sx n="25" d="100"/>
          <a:sy n="25" d="100"/>
        </p:scale>
        <p:origin x="224" y="792"/>
      </p:cViewPr>
      <p:guideLst>
        <p:guide orient="horz" pos="10368"/>
        <p:guide pos="21293"/>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 Target="slides/slide1.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AB5340-2F7C-724A-A3FB-B8F5B841BB6D}" type="doc">
      <dgm:prSet loTypeId="urn:microsoft.com/office/officeart/2005/8/layout/pyramid1" loCatId="" qsTypeId="urn:microsoft.com/office/officeart/2005/8/quickstyle/simple4" qsCatId="simple" csTypeId="urn:microsoft.com/office/officeart/2005/8/colors/accent1_2" csCatId="accent1" phldr="1"/>
      <dgm:spPr/>
    </dgm:pt>
    <dgm:pt modelId="{0EAD9F43-E9BC-8444-859C-34D1409AA355}">
      <dgm:prSet phldrT="[Text]" custT="1"/>
      <dgm:spPr>
        <a:solidFill>
          <a:schemeClr val="bg1"/>
        </a:solidFill>
        <a:ln>
          <a:solidFill>
            <a:schemeClr val="tx1"/>
          </a:solidFill>
        </a:ln>
      </dgm:spPr>
      <dgm:t>
        <a:bodyPr/>
        <a:lstStyle/>
        <a:p>
          <a:endParaRPr lang="en-US" sz="1800" dirty="0" smtClean="0"/>
        </a:p>
        <a:p>
          <a:endParaRPr lang="en-US" sz="1800" dirty="0" smtClean="0"/>
        </a:p>
        <a:p>
          <a:endParaRPr lang="en-US" sz="1800" dirty="0" smtClean="0"/>
        </a:p>
        <a:p>
          <a:r>
            <a:rPr lang="en-US" sz="1800" dirty="0" smtClean="0"/>
            <a:t>Disciplinary </a:t>
          </a:r>
        </a:p>
        <a:p>
          <a:r>
            <a:rPr lang="en-US" sz="1800" dirty="0" smtClean="0"/>
            <a:t>Literacy</a:t>
          </a:r>
        </a:p>
        <a:p>
          <a:endParaRPr lang="en-US" sz="3700" dirty="0"/>
        </a:p>
      </dgm:t>
    </dgm:pt>
    <dgm:pt modelId="{8BBBBEC3-6F19-CF45-B8B7-ED1B4FAA960E}" type="parTrans" cxnId="{C5E5B309-9C2B-CE45-A99E-982C04C195A9}">
      <dgm:prSet/>
      <dgm:spPr/>
      <dgm:t>
        <a:bodyPr/>
        <a:lstStyle/>
        <a:p>
          <a:endParaRPr lang="en-US"/>
        </a:p>
      </dgm:t>
    </dgm:pt>
    <dgm:pt modelId="{ED5230A5-3E25-4A44-950E-23C855C7EFE8}" type="sibTrans" cxnId="{C5E5B309-9C2B-CE45-A99E-982C04C195A9}">
      <dgm:prSet/>
      <dgm:spPr/>
      <dgm:t>
        <a:bodyPr/>
        <a:lstStyle/>
        <a:p>
          <a:endParaRPr lang="en-US"/>
        </a:p>
      </dgm:t>
    </dgm:pt>
    <dgm:pt modelId="{34D881FD-E794-3742-A218-9EBE83C49B44}">
      <dgm:prSet phldrT="[Text]" custT="1"/>
      <dgm:spPr>
        <a:solidFill>
          <a:schemeClr val="bg1"/>
        </a:solidFill>
        <a:ln>
          <a:solidFill>
            <a:schemeClr val="tx1"/>
          </a:solidFill>
        </a:ln>
      </dgm:spPr>
      <dgm:t>
        <a:bodyPr/>
        <a:lstStyle/>
        <a:p>
          <a:endParaRPr lang="en-US" sz="1800" dirty="0" smtClean="0"/>
        </a:p>
        <a:p>
          <a:endParaRPr lang="en-US" sz="1800" dirty="0" smtClean="0"/>
        </a:p>
        <a:p>
          <a:r>
            <a:rPr lang="en-US" sz="1800" dirty="0" smtClean="0"/>
            <a:t>Intermediate Literacy</a:t>
          </a:r>
        </a:p>
        <a:p>
          <a:endParaRPr lang="en-US" sz="4100" dirty="0"/>
        </a:p>
      </dgm:t>
    </dgm:pt>
    <dgm:pt modelId="{D8C81114-9614-2548-B936-9644A62B030A}" type="parTrans" cxnId="{98E4DCDA-E93F-0A43-84C1-11043FDBBCB3}">
      <dgm:prSet/>
      <dgm:spPr/>
      <dgm:t>
        <a:bodyPr/>
        <a:lstStyle/>
        <a:p>
          <a:endParaRPr lang="en-US"/>
        </a:p>
      </dgm:t>
    </dgm:pt>
    <dgm:pt modelId="{385A3683-4638-8945-82F2-3398FCF3444E}" type="sibTrans" cxnId="{98E4DCDA-E93F-0A43-84C1-11043FDBBCB3}">
      <dgm:prSet/>
      <dgm:spPr/>
      <dgm:t>
        <a:bodyPr/>
        <a:lstStyle/>
        <a:p>
          <a:endParaRPr lang="en-US"/>
        </a:p>
      </dgm:t>
    </dgm:pt>
    <dgm:pt modelId="{B796BE5B-0AFD-3841-B77E-E29328D21575}">
      <dgm:prSet phldrT="[Text]" custT="1"/>
      <dgm:spPr>
        <a:solidFill>
          <a:schemeClr val="bg1"/>
        </a:solidFill>
        <a:ln>
          <a:solidFill>
            <a:schemeClr val="tx1"/>
          </a:solidFill>
        </a:ln>
      </dgm:spPr>
      <dgm:t>
        <a:bodyPr/>
        <a:lstStyle/>
        <a:p>
          <a:endParaRPr lang="en-US" sz="1800" dirty="0" smtClean="0"/>
        </a:p>
        <a:p>
          <a:endParaRPr lang="en-US" sz="1800" dirty="0" smtClean="0"/>
        </a:p>
        <a:p>
          <a:r>
            <a:rPr lang="en-US" sz="1800" dirty="0" smtClean="0"/>
            <a:t>Basic Literacy</a:t>
          </a:r>
        </a:p>
        <a:p>
          <a:endParaRPr lang="en-US" sz="5700" dirty="0"/>
        </a:p>
      </dgm:t>
    </dgm:pt>
    <dgm:pt modelId="{7FF7F85A-D27B-B949-AD1B-AC124581ADB8}" type="parTrans" cxnId="{41E8D792-4D10-E944-9BF4-8C89E1CA947E}">
      <dgm:prSet/>
      <dgm:spPr/>
      <dgm:t>
        <a:bodyPr/>
        <a:lstStyle/>
        <a:p>
          <a:endParaRPr lang="en-US"/>
        </a:p>
      </dgm:t>
    </dgm:pt>
    <dgm:pt modelId="{BD4302D3-029E-4E44-8F38-BC4B88F1141A}" type="sibTrans" cxnId="{41E8D792-4D10-E944-9BF4-8C89E1CA947E}">
      <dgm:prSet/>
      <dgm:spPr/>
      <dgm:t>
        <a:bodyPr/>
        <a:lstStyle/>
        <a:p>
          <a:endParaRPr lang="en-US"/>
        </a:p>
      </dgm:t>
    </dgm:pt>
    <dgm:pt modelId="{456F315B-F5B6-FE44-854C-FEB9A582C348}" type="pres">
      <dgm:prSet presAssocID="{74AB5340-2F7C-724A-A3FB-B8F5B841BB6D}" presName="Name0" presStyleCnt="0">
        <dgm:presLayoutVars>
          <dgm:dir/>
          <dgm:animLvl val="lvl"/>
          <dgm:resizeHandles val="exact"/>
        </dgm:presLayoutVars>
      </dgm:prSet>
      <dgm:spPr/>
    </dgm:pt>
    <dgm:pt modelId="{71AF9DC1-05D2-C342-BC4D-763B919CD3B9}" type="pres">
      <dgm:prSet presAssocID="{0EAD9F43-E9BC-8444-859C-34D1409AA355}" presName="Name8" presStyleCnt="0"/>
      <dgm:spPr/>
    </dgm:pt>
    <dgm:pt modelId="{E6540B31-2CF2-1C4E-80C4-AB589FAFE439}" type="pres">
      <dgm:prSet presAssocID="{0EAD9F43-E9BC-8444-859C-34D1409AA355}" presName="level" presStyleLbl="node1" presStyleIdx="0" presStyleCnt="3" custScaleY="110134">
        <dgm:presLayoutVars>
          <dgm:chMax val="1"/>
          <dgm:bulletEnabled val="1"/>
        </dgm:presLayoutVars>
      </dgm:prSet>
      <dgm:spPr/>
      <dgm:t>
        <a:bodyPr/>
        <a:lstStyle/>
        <a:p>
          <a:endParaRPr lang="en-US"/>
        </a:p>
      </dgm:t>
    </dgm:pt>
    <dgm:pt modelId="{5991B462-10C3-4A4D-8D54-CACBB3BCCE1A}" type="pres">
      <dgm:prSet presAssocID="{0EAD9F43-E9BC-8444-859C-34D1409AA355}" presName="levelTx" presStyleLbl="revTx" presStyleIdx="0" presStyleCnt="0">
        <dgm:presLayoutVars>
          <dgm:chMax val="1"/>
          <dgm:bulletEnabled val="1"/>
        </dgm:presLayoutVars>
      </dgm:prSet>
      <dgm:spPr/>
      <dgm:t>
        <a:bodyPr/>
        <a:lstStyle/>
        <a:p>
          <a:endParaRPr lang="en-US"/>
        </a:p>
      </dgm:t>
    </dgm:pt>
    <dgm:pt modelId="{1046C8C5-B936-6741-ADE2-C6EB549CBA3F}" type="pres">
      <dgm:prSet presAssocID="{34D881FD-E794-3742-A218-9EBE83C49B44}" presName="Name8" presStyleCnt="0"/>
      <dgm:spPr/>
    </dgm:pt>
    <dgm:pt modelId="{32324FC6-1E6D-7F46-923F-60B60DDB465A}" type="pres">
      <dgm:prSet presAssocID="{34D881FD-E794-3742-A218-9EBE83C49B44}" presName="level" presStyleLbl="node1" presStyleIdx="1" presStyleCnt="3" custScaleX="99937" custScaleY="73224" custLinFactNeighborX="232" custLinFactNeighborY="-297">
        <dgm:presLayoutVars>
          <dgm:chMax val="1"/>
          <dgm:bulletEnabled val="1"/>
        </dgm:presLayoutVars>
      </dgm:prSet>
      <dgm:spPr/>
      <dgm:t>
        <a:bodyPr/>
        <a:lstStyle/>
        <a:p>
          <a:endParaRPr lang="en-US"/>
        </a:p>
      </dgm:t>
    </dgm:pt>
    <dgm:pt modelId="{2C860F4D-1D1A-AF40-8D63-9ACA4BF68998}" type="pres">
      <dgm:prSet presAssocID="{34D881FD-E794-3742-A218-9EBE83C49B44}" presName="levelTx" presStyleLbl="revTx" presStyleIdx="0" presStyleCnt="0">
        <dgm:presLayoutVars>
          <dgm:chMax val="1"/>
          <dgm:bulletEnabled val="1"/>
        </dgm:presLayoutVars>
      </dgm:prSet>
      <dgm:spPr/>
      <dgm:t>
        <a:bodyPr/>
        <a:lstStyle/>
        <a:p>
          <a:endParaRPr lang="en-US"/>
        </a:p>
      </dgm:t>
    </dgm:pt>
    <dgm:pt modelId="{A802995B-AEA3-7148-80B9-5EA939157D8D}" type="pres">
      <dgm:prSet presAssocID="{B796BE5B-0AFD-3841-B77E-E29328D21575}" presName="Name8" presStyleCnt="0"/>
      <dgm:spPr/>
    </dgm:pt>
    <dgm:pt modelId="{58F254A3-BEB3-D745-AFD0-69F6DD0A535F}" type="pres">
      <dgm:prSet presAssocID="{B796BE5B-0AFD-3841-B77E-E29328D21575}" presName="level" presStyleLbl="node1" presStyleIdx="2" presStyleCnt="3">
        <dgm:presLayoutVars>
          <dgm:chMax val="1"/>
          <dgm:bulletEnabled val="1"/>
        </dgm:presLayoutVars>
      </dgm:prSet>
      <dgm:spPr/>
      <dgm:t>
        <a:bodyPr/>
        <a:lstStyle/>
        <a:p>
          <a:endParaRPr lang="en-US"/>
        </a:p>
      </dgm:t>
    </dgm:pt>
    <dgm:pt modelId="{4422B515-0C1D-A34E-B534-3336866AB834}" type="pres">
      <dgm:prSet presAssocID="{B796BE5B-0AFD-3841-B77E-E29328D21575}" presName="levelTx" presStyleLbl="revTx" presStyleIdx="0" presStyleCnt="0">
        <dgm:presLayoutVars>
          <dgm:chMax val="1"/>
          <dgm:bulletEnabled val="1"/>
        </dgm:presLayoutVars>
      </dgm:prSet>
      <dgm:spPr/>
      <dgm:t>
        <a:bodyPr/>
        <a:lstStyle/>
        <a:p>
          <a:endParaRPr lang="en-US"/>
        </a:p>
      </dgm:t>
    </dgm:pt>
  </dgm:ptLst>
  <dgm:cxnLst>
    <dgm:cxn modelId="{543D5DE5-3387-664F-9823-728354796FCB}" type="presOf" srcId="{74AB5340-2F7C-724A-A3FB-B8F5B841BB6D}" destId="{456F315B-F5B6-FE44-854C-FEB9A582C348}" srcOrd="0" destOrd="0" presId="urn:microsoft.com/office/officeart/2005/8/layout/pyramid1"/>
    <dgm:cxn modelId="{E5AFE819-8028-884D-B214-75238EED46F3}" type="presOf" srcId="{34D881FD-E794-3742-A218-9EBE83C49B44}" destId="{32324FC6-1E6D-7F46-923F-60B60DDB465A}" srcOrd="0" destOrd="0" presId="urn:microsoft.com/office/officeart/2005/8/layout/pyramid1"/>
    <dgm:cxn modelId="{46E51BEB-9425-8742-9F82-2D00372F9387}" type="presOf" srcId="{34D881FD-E794-3742-A218-9EBE83C49B44}" destId="{2C860F4D-1D1A-AF40-8D63-9ACA4BF68998}" srcOrd="1" destOrd="0" presId="urn:microsoft.com/office/officeart/2005/8/layout/pyramid1"/>
    <dgm:cxn modelId="{C5E5B309-9C2B-CE45-A99E-982C04C195A9}" srcId="{74AB5340-2F7C-724A-A3FB-B8F5B841BB6D}" destId="{0EAD9F43-E9BC-8444-859C-34D1409AA355}" srcOrd="0" destOrd="0" parTransId="{8BBBBEC3-6F19-CF45-B8B7-ED1B4FAA960E}" sibTransId="{ED5230A5-3E25-4A44-950E-23C855C7EFE8}"/>
    <dgm:cxn modelId="{AEAC4EF4-96CC-2B47-90FD-931749B03C65}" type="presOf" srcId="{B796BE5B-0AFD-3841-B77E-E29328D21575}" destId="{58F254A3-BEB3-D745-AFD0-69F6DD0A535F}" srcOrd="0" destOrd="0" presId="urn:microsoft.com/office/officeart/2005/8/layout/pyramid1"/>
    <dgm:cxn modelId="{5CCC8D67-1750-BC47-96C9-3AED9D3130FF}" type="presOf" srcId="{0EAD9F43-E9BC-8444-859C-34D1409AA355}" destId="{5991B462-10C3-4A4D-8D54-CACBB3BCCE1A}" srcOrd="1" destOrd="0" presId="urn:microsoft.com/office/officeart/2005/8/layout/pyramid1"/>
    <dgm:cxn modelId="{8FFE082F-6564-314F-975D-073BC79A3DBB}" type="presOf" srcId="{B796BE5B-0AFD-3841-B77E-E29328D21575}" destId="{4422B515-0C1D-A34E-B534-3336866AB834}" srcOrd="1" destOrd="0" presId="urn:microsoft.com/office/officeart/2005/8/layout/pyramid1"/>
    <dgm:cxn modelId="{210719BE-3513-0B4F-81E6-ED1B1AFACC8B}" type="presOf" srcId="{0EAD9F43-E9BC-8444-859C-34D1409AA355}" destId="{E6540B31-2CF2-1C4E-80C4-AB589FAFE439}" srcOrd="0" destOrd="0" presId="urn:microsoft.com/office/officeart/2005/8/layout/pyramid1"/>
    <dgm:cxn modelId="{98E4DCDA-E93F-0A43-84C1-11043FDBBCB3}" srcId="{74AB5340-2F7C-724A-A3FB-B8F5B841BB6D}" destId="{34D881FD-E794-3742-A218-9EBE83C49B44}" srcOrd="1" destOrd="0" parTransId="{D8C81114-9614-2548-B936-9644A62B030A}" sibTransId="{385A3683-4638-8945-82F2-3398FCF3444E}"/>
    <dgm:cxn modelId="{41E8D792-4D10-E944-9BF4-8C89E1CA947E}" srcId="{74AB5340-2F7C-724A-A3FB-B8F5B841BB6D}" destId="{B796BE5B-0AFD-3841-B77E-E29328D21575}" srcOrd="2" destOrd="0" parTransId="{7FF7F85A-D27B-B949-AD1B-AC124581ADB8}" sibTransId="{BD4302D3-029E-4E44-8F38-BC4B88F1141A}"/>
    <dgm:cxn modelId="{29AFACAB-3270-5341-9135-9FE08AEF4612}" type="presParOf" srcId="{456F315B-F5B6-FE44-854C-FEB9A582C348}" destId="{71AF9DC1-05D2-C342-BC4D-763B919CD3B9}" srcOrd="0" destOrd="0" presId="urn:microsoft.com/office/officeart/2005/8/layout/pyramid1"/>
    <dgm:cxn modelId="{EB674C86-8FAD-024A-AEF2-32DB2351B5FA}" type="presParOf" srcId="{71AF9DC1-05D2-C342-BC4D-763B919CD3B9}" destId="{E6540B31-2CF2-1C4E-80C4-AB589FAFE439}" srcOrd="0" destOrd="0" presId="urn:microsoft.com/office/officeart/2005/8/layout/pyramid1"/>
    <dgm:cxn modelId="{E095078F-DA12-DE40-AB69-169820369122}" type="presParOf" srcId="{71AF9DC1-05D2-C342-BC4D-763B919CD3B9}" destId="{5991B462-10C3-4A4D-8D54-CACBB3BCCE1A}" srcOrd="1" destOrd="0" presId="urn:microsoft.com/office/officeart/2005/8/layout/pyramid1"/>
    <dgm:cxn modelId="{8E0D4C49-2B6F-DB40-9C1D-AB554DA52113}" type="presParOf" srcId="{456F315B-F5B6-FE44-854C-FEB9A582C348}" destId="{1046C8C5-B936-6741-ADE2-C6EB549CBA3F}" srcOrd="1" destOrd="0" presId="urn:microsoft.com/office/officeart/2005/8/layout/pyramid1"/>
    <dgm:cxn modelId="{FA2E48C0-E025-EB43-BA73-1E89854AC35C}" type="presParOf" srcId="{1046C8C5-B936-6741-ADE2-C6EB549CBA3F}" destId="{32324FC6-1E6D-7F46-923F-60B60DDB465A}" srcOrd="0" destOrd="0" presId="urn:microsoft.com/office/officeart/2005/8/layout/pyramid1"/>
    <dgm:cxn modelId="{4F31630B-DBEB-0149-947C-A4DDD0F1B61B}" type="presParOf" srcId="{1046C8C5-B936-6741-ADE2-C6EB549CBA3F}" destId="{2C860F4D-1D1A-AF40-8D63-9ACA4BF68998}" srcOrd="1" destOrd="0" presId="urn:microsoft.com/office/officeart/2005/8/layout/pyramid1"/>
    <dgm:cxn modelId="{6D6B97E7-8DCA-4242-A6AF-98E6E5B77C82}" type="presParOf" srcId="{456F315B-F5B6-FE44-854C-FEB9A582C348}" destId="{A802995B-AEA3-7148-80B9-5EA939157D8D}" srcOrd="2" destOrd="0" presId="urn:microsoft.com/office/officeart/2005/8/layout/pyramid1"/>
    <dgm:cxn modelId="{0C90D6B5-09D8-624A-8F83-DA8CC4AADB22}" type="presParOf" srcId="{A802995B-AEA3-7148-80B9-5EA939157D8D}" destId="{58F254A3-BEB3-D745-AFD0-69F6DD0A535F}" srcOrd="0" destOrd="0" presId="urn:microsoft.com/office/officeart/2005/8/layout/pyramid1"/>
    <dgm:cxn modelId="{CC2EAC3D-B24C-9E47-94F9-8876220F99FD}" type="presParOf" srcId="{A802995B-AEA3-7148-80B9-5EA939157D8D}" destId="{4422B515-0C1D-A34E-B534-3336866AB834}" srcOrd="1" destOrd="0" presId="urn:microsoft.com/office/officeart/2005/8/layout/pyramid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7EE659-F9CF-E943-8A44-D0587E986A14}" type="doc">
      <dgm:prSet loTypeId="urn:microsoft.com/office/officeart/2005/8/layout/matrix1" loCatId="" qsTypeId="urn:microsoft.com/office/officeart/2005/8/quickstyle/simple1" qsCatId="simple" csTypeId="urn:microsoft.com/office/officeart/2005/8/colors/accent0_1" csCatId="mainScheme" phldr="1"/>
      <dgm:spPr/>
      <dgm:t>
        <a:bodyPr/>
        <a:lstStyle/>
        <a:p>
          <a:endParaRPr lang="en-US"/>
        </a:p>
      </dgm:t>
    </dgm:pt>
    <dgm:pt modelId="{8BDC0B88-0308-F64E-89EC-7A7314850283}">
      <dgm:prSet phldrT="[Text]"/>
      <dgm:spPr/>
      <dgm:t>
        <a:bodyPr/>
        <a:lstStyle/>
        <a:p>
          <a:r>
            <a:rPr lang="en-US" dirty="0" smtClean="0"/>
            <a:t>New Word</a:t>
          </a:r>
          <a:endParaRPr lang="en-US" dirty="0"/>
        </a:p>
      </dgm:t>
    </dgm:pt>
    <dgm:pt modelId="{6C9B5DEB-FE2B-F245-855C-D15468C38D75}" type="parTrans" cxnId="{F92E2F3C-DF3E-8348-8B2C-546CC829C033}">
      <dgm:prSet/>
      <dgm:spPr/>
      <dgm:t>
        <a:bodyPr/>
        <a:lstStyle/>
        <a:p>
          <a:endParaRPr lang="en-US"/>
        </a:p>
      </dgm:t>
    </dgm:pt>
    <dgm:pt modelId="{B78C66F7-0005-954A-99EC-FE617C7D4299}" type="sibTrans" cxnId="{F92E2F3C-DF3E-8348-8B2C-546CC829C033}">
      <dgm:prSet/>
      <dgm:spPr/>
      <dgm:t>
        <a:bodyPr/>
        <a:lstStyle/>
        <a:p>
          <a:endParaRPr lang="en-US"/>
        </a:p>
      </dgm:t>
    </dgm:pt>
    <dgm:pt modelId="{4145F726-0185-7440-8F58-A32C10E979BD}">
      <dgm:prSet phldrT="[Text]"/>
      <dgm:spPr/>
      <dgm:t>
        <a:bodyPr/>
        <a:lstStyle/>
        <a:p>
          <a:r>
            <a:rPr lang="en-US" dirty="0" smtClean="0"/>
            <a:t>Essential Characteristics</a:t>
          </a:r>
          <a:endParaRPr lang="en-US" dirty="0"/>
        </a:p>
      </dgm:t>
    </dgm:pt>
    <dgm:pt modelId="{EC1B7548-6207-6C42-B792-8A06469F04E8}" type="parTrans" cxnId="{35552781-1DB7-3B42-915E-A45DE397A4D6}">
      <dgm:prSet/>
      <dgm:spPr/>
      <dgm:t>
        <a:bodyPr/>
        <a:lstStyle/>
        <a:p>
          <a:endParaRPr lang="en-US"/>
        </a:p>
      </dgm:t>
    </dgm:pt>
    <dgm:pt modelId="{9CB149E8-E584-6D49-B169-85B355A8E650}" type="sibTrans" cxnId="{35552781-1DB7-3B42-915E-A45DE397A4D6}">
      <dgm:prSet/>
      <dgm:spPr/>
      <dgm:t>
        <a:bodyPr/>
        <a:lstStyle/>
        <a:p>
          <a:endParaRPr lang="en-US"/>
        </a:p>
      </dgm:t>
    </dgm:pt>
    <dgm:pt modelId="{CA58A46C-495E-F149-A840-F004A81B0B57}">
      <dgm:prSet phldrT="[Text]"/>
      <dgm:spPr/>
      <dgm:t>
        <a:bodyPr/>
        <a:lstStyle/>
        <a:p>
          <a:r>
            <a:rPr lang="en-US" dirty="0" smtClean="0"/>
            <a:t>Definition/Explanation</a:t>
          </a:r>
          <a:endParaRPr lang="en-US" dirty="0"/>
        </a:p>
      </dgm:t>
    </dgm:pt>
    <dgm:pt modelId="{4DD062A4-1854-C247-9833-2E8F2FE160BF}" type="parTrans" cxnId="{8B426BE0-1A98-9246-B630-B67628A515A3}">
      <dgm:prSet/>
      <dgm:spPr/>
      <dgm:t>
        <a:bodyPr/>
        <a:lstStyle/>
        <a:p>
          <a:endParaRPr lang="en-US"/>
        </a:p>
      </dgm:t>
    </dgm:pt>
    <dgm:pt modelId="{15FD12C9-A99A-7C4B-B96A-DF9AD7E4FD20}" type="sibTrans" cxnId="{8B426BE0-1A98-9246-B630-B67628A515A3}">
      <dgm:prSet/>
      <dgm:spPr/>
      <dgm:t>
        <a:bodyPr/>
        <a:lstStyle/>
        <a:p>
          <a:endParaRPr lang="en-US"/>
        </a:p>
      </dgm:t>
    </dgm:pt>
    <dgm:pt modelId="{D1BC9DB4-290D-8743-BB8D-030467606CAB}">
      <dgm:prSet phldrT="[Text]"/>
      <dgm:spPr/>
      <dgm:t>
        <a:bodyPr/>
        <a:lstStyle/>
        <a:p>
          <a:r>
            <a:rPr lang="en-US" dirty="0" smtClean="0"/>
            <a:t>Examples</a:t>
          </a:r>
          <a:endParaRPr lang="en-US" dirty="0"/>
        </a:p>
      </dgm:t>
    </dgm:pt>
    <dgm:pt modelId="{174D817E-834F-8140-A212-3F636C38A59B}" type="parTrans" cxnId="{C52931F1-C146-2E4A-B70D-DF6DDB4CE487}">
      <dgm:prSet/>
      <dgm:spPr/>
      <dgm:t>
        <a:bodyPr/>
        <a:lstStyle/>
        <a:p>
          <a:endParaRPr lang="en-US"/>
        </a:p>
      </dgm:t>
    </dgm:pt>
    <dgm:pt modelId="{23BB6BFA-5D18-C24F-8F78-AA9C3B7C675B}" type="sibTrans" cxnId="{C52931F1-C146-2E4A-B70D-DF6DDB4CE487}">
      <dgm:prSet/>
      <dgm:spPr/>
      <dgm:t>
        <a:bodyPr/>
        <a:lstStyle/>
        <a:p>
          <a:endParaRPr lang="en-US"/>
        </a:p>
      </dgm:t>
    </dgm:pt>
    <dgm:pt modelId="{48594822-DD72-2149-83B8-E0AC02FBA378}">
      <dgm:prSet/>
      <dgm:spPr/>
      <dgm:t>
        <a:bodyPr/>
        <a:lstStyle/>
        <a:p>
          <a:r>
            <a:rPr lang="en-US" dirty="0" smtClean="0"/>
            <a:t>Non-Examples</a:t>
          </a:r>
        </a:p>
        <a:p>
          <a:endParaRPr lang="en-US" dirty="0"/>
        </a:p>
      </dgm:t>
    </dgm:pt>
    <dgm:pt modelId="{687CAF74-F3DA-AF4B-807B-3B5BC7A5DF41}" type="parTrans" cxnId="{6EE7FB5F-F16D-534D-9C61-8B58B3AFCF51}">
      <dgm:prSet/>
      <dgm:spPr/>
      <dgm:t>
        <a:bodyPr/>
        <a:lstStyle/>
        <a:p>
          <a:endParaRPr lang="en-US"/>
        </a:p>
      </dgm:t>
    </dgm:pt>
    <dgm:pt modelId="{801507C1-8C4A-0343-B724-1CE87D6BE3E4}" type="sibTrans" cxnId="{6EE7FB5F-F16D-534D-9C61-8B58B3AFCF51}">
      <dgm:prSet/>
      <dgm:spPr/>
      <dgm:t>
        <a:bodyPr/>
        <a:lstStyle/>
        <a:p>
          <a:endParaRPr lang="en-US"/>
        </a:p>
      </dgm:t>
    </dgm:pt>
    <dgm:pt modelId="{E7C2DA0D-542D-0040-9E7E-F0DAC0528BCA}" type="pres">
      <dgm:prSet presAssocID="{0C7EE659-F9CF-E943-8A44-D0587E986A14}" presName="diagram" presStyleCnt="0">
        <dgm:presLayoutVars>
          <dgm:chMax val="1"/>
          <dgm:dir/>
          <dgm:animLvl val="ctr"/>
          <dgm:resizeHandles val="exact"/>
        </dgm:presLayoutVars>
      </dgm:prSet>
      <dgm:spPr/>
      <dgm:t>
        <a:bodyPr/>
        <a:lstStyle/>
        <a:p>
          <a:endParaRPr lang="en-US"/>
        </a:p>
      </dgm:t>
    </dgm:pt>
    <dgm:pt modelId="{A443DD3F-94EB-3E4C-82FE-3B2D064FEE9D}" type="pres">
      <dgm:prSet presAssocID="{0C7EE659-F9CF-E943-8A44-D0587E986A14}" presName="matrix" presStyleCnt="0"/>
      <dgm:spPr/>
    </dgm:pt>
    <dgm:pt modelId="{72D73DCD-F1BD-D444-A5F9-97087D6C9204}" type="pres">
      <dgm:prSet presAssocID="{0C7EE659-F9CF-E943-8A44-D0587E986A14}" presName="tile1" presStyleLbl="node1" presStyleIdx="0" presStyleCnt="4" custLinFactNeighborX="0" custLinFactNeighborY="-41443"/>
      <dgm:spPr/>
      <dgm:t>
        <a:bodyPr/>
        <a:lstStyle/>
        <a:p>
          <a:endParaRPr lang="en-US"/>
        </a:p>
      </dgm:t>
    </dgm:pt>
    <dgm:pt modelId="{71052F03-4C5C-D449-9536-B0078DF63B24}" type="pres">
      <dgm:prSet presAssocID="{0C7EE659-F9CF-E943-8A44-D0587E986A14}" presName="tile1text" presStyleLbl="node1" presStyleIdx="0" presStyleCnt="4">
        <dgm:presLayoutVars>
          <dgm:chMax val="0"/>
          <dgm:chPref val="0"/>
          <dgm:bulletEnabled val="1"/>
        </dgm:presLayoutVars>
      </dgm:prSet>
      <dgm:spPr/>
      <dgm:t>
        <a:bodyPr/>
        <a:lstStyle/>
        <a:p>
          <a:endParaRPr lang="en-US"/>
        </a:p>
      </dgm:t>
    </dgm:pt>
    <dgm:pt modelId="{11E6D6FE-B2EC-FC4E-B5D6-2AC212C345BE}" type="pres">
      <dgm:prSet presAssocID="{0C7EE659-F9CF-E943-8A44-D0587E986A14}" presName="tile2" presStyleLbl="node1" presStyleIdx="1" presStyleCnt="4"/>
      <dgm:spPr/>
      <dgm:t>
        <a:bodyPr/>
        <a:lstStyle/>
        <a:p>
          <a:endParaRPr lang="en-US"/>
        </a:p>
      </dgm:t>
    </dgm:pt>
    <dgm:pt modelId="{77F18429-0980-8540-9F0F-40847E89D9FE}" type="pres">
      <dgm:prSet presAssocID="{0C7EE659-F9CF-E943-8A44-D0587E986A14}" presName="tile2text" presStyleLbl="node1" presStyleIdx="1" presStyleCnt="4">
        <dgm:presLayoutVars>
          <dgm:chMax val="0"/>
          <dgm:chPref val="0"/>
          <dgm:bulletEnabled val="1"/>
        </dgm:presLayoutVars>
      </dgm:prSet>
      <dgm:spPr/>
      <dgm:t>
        <a:bodyPr/>
        <a:lstStyle/>
        <a:p>
          <a:endParaRPr lang="en-US"/>
        </a:p>
      </dgm:t>
    </dgm:pt>
    <dgm:pt modelId="{11A9DA26-0E77-6D44-8CFC-5F75C0E832A0}" type="pres">
      <dgm:prSet presAssocID="{0C7EE659-F9CF-E943-8A44-D0587E986A14}" presName="tile3" presStyleLbl="node1" presStyleIdx="2" presStyleCnt="4"/>
      <dgm:spPr/>
      <dgm:t>
        <a:bodyPr/>
        <a:lstStyle/>
        <a:p>
          <a:endParaRPr lang="en-US"/>
        </a:p>
      </dgm:t>
    </dgm:pt>
    <dgm:pt modelId="{43FDF372-3546-6E42-A999-0498E4025607}" type="pres">
      <dgm:prSet presAssocID="{0C7EE659-F9CF-E943-8A44-D0587E986A14}" presName="tile3text" presStyleLbl="node1" presStyleIdx="2" presStyleCnt="4">
        <dgm:presLayoutVars>
          <dgm:chMax val="0"/>
          <dgm:chPref val="0"/>
          <dgm:bulletEnabled val="1"/>
        </dgm:presLayoutVars>
      </dgm:prSet>
      <dgm:spPr/>
      <dgm:t>
        <a:bodyPr/>
        <a:lstStyle/>
        <a:p>
          <a:endParaRPr lang="en-US"/>
        </a:p>
      </dgm:t>
    </dgm:pt>
    <dgm:pt modelId="{0ABE92A9-0C0D-9A4C-B132-A65648D05D98}" type="pres">
      <dgm:prSet presAssocID="{0C7EE659-F9CF-E943-8A44-D0587E986A14}" presName="tile4" presStyleLbl="node1" presStyleIdx="3" presStyleCnt="4"/>
      <dgm:spPr/>
      <dgm:t>
        <a:bodyPr/>
        <a:lstStyle/>
        <a:p>
          <a:endParaRPr lang="en-US"/>
        </a:p>
      </dgm:t>
    </dgm:pt>
    <dgm:pt modelId="{E177F462-D51B-4049-A0BB-1E738A17CFDE}" type="pres">
      <dgm:prSet presAssocID="{0C7EE659-F9CF-E943-8A44-D0587E986A14}" presName="tile4text" presStyleLbl="node1" presStyleIdx="3" presStyleCnt="4">
        <dgm:presLayoutVars>
          <dgm:chMax val="0"/>
          <dgm:chPref val="0"/>
          <dgm:bulletEnabled val="1"/>
        </dgm:presLayoutVars>
      </dgm:prSet>
      <dgm:spPr/>
      <dgm:t>
        <a:bodyPr/>
        <a:lstStyle/>
        <a:p>
          <a:endParaRPr lang="en-US"/>
        </a:p>
      </dgm:t>
    </dgm:pt>
    <dgm:pt modelId="{5BC256B7-0E08-5640-A4DA-0777BA70E9CC}" type="pres">
      <dgm:prSet presAssocID="{0C7EE659-F9CF-E943-8A44-D0587E986A14}" presName="centerTile" presStyleLbl="fgShp" presStyleIdx="0" presStyleCnt="1">
        <dgm:presLayoutVars>
          <dgm:chMax val="0"/>
          <dgm:chPref val="0"/>
        </dgm:presLayoutVars>
      </dgm:prSet>
      <dgm:spPr/>
      <dgm:t>
        <a:bodyPr/>
        <a:lstStyle/>
        <a:p>
          <a:endParaRPr lang="en-US"/>
        </a:p>
      </dgm:t>
    </dgm:pt>
  </dgm:ptLst>
  <dgm:cxnLst>
    <dgm:cxn modelId="{7E5FE815-EDCB-B543-B956-6468EB6D49D6}" type="presOf" srcId="{48594822-DD72-2149-83B8-E0AC02FBA378}" destId="{E177F462-D51B-4049-A0BB-1E738A17CFDE}" srcOrd="1" destOrd="0" presId="urn:microsoft.com/office/officeart/2005/8/layout/matrix1"/>
    <dgm:cxn modelId="{1824B345-70C1-C142-AB76-B0E8BAA7C096}" type="presOf" srcId="{0C7EE659-F9CF-E943-8A44-D0587E986A14}" destId="{E7C2DA0D-542D-0040-9E7E-F0DAC0528BCA}" srcOrd="0" destOrd="0" presId="urn:microsoft.com/office/officeart/2005/8/layout/matrix1"/>
    <dgm:cxn modelId="{F92E2F3C-DF3E-8348-8B2C-546CC829C033}" srcId="{0C7EE659-F9CF-E943-8A44-D0587E986A14}" destId="{8BDC0B88-0308-F64E-89EC-7A7314850283}" srcOrd="0" destOrd="0" parTransId="{6C9B5DEB-FE2B-F245-855C-D15468C38D75}" sibTransId="{B78C66F7-0005-954A-99EC-FE617C7D4299}"/>
    <dgm:cxn modelId="{F3FBBDA6-1C49-3E4A-847C-97D56A89B796}" type="presOf" srcId="{48594822-DD72-2149-83B8-E0AC02FBA378}" destId="{0ABE92A9-0C0D-9A4C-B132-A65648D05D98}" srcOrd="0" destOrd="0" presId="urn:microsoft.com/office/officeart/2005/8/layout/matrix1"/>
    <dgm:cxn modelId="{35552781-1DB7-3B42-915E-A45DE397A4D6}" srcId="{8BDC0B88-0308-F64E-89EC-7A7314850283}" destId="{4145F726-0185-7440-8F58-A32C10E979BD}" srcOrd="0" destOrd="0" parTransId="{EC1B7548-6207-6C42-B792-8A06469F04E8}" sibTransId="{9CB149E8-E584-6D49-B169-85B355A8E650}"/>
    <dgm:cxn modelId="{DB0EBCEC-C108-4442-AF2E-2653DDC86790}" type="presOf" srcId="{D1BC9DB4-290D-8743-BB8D-030467606CAB}" destId="{43FDF372-3546-6E42-A999-0498E4025607}" srcOrd="1" destOrd="0" presId="urn:microsoft.com/office/officeart/2005/8/layout/matrix1"/>
    <dgm:cxn modelId="{4AC18BC6-009E-8C45-9351-47578F8AACBC}" type="presOf" srcId="{4145F726-0185-7440-8F58-A32C10E979BD}" destId="{71052F03-4C5C-D449-9536-B0078DF63B24}" srcOrd="1" destOrd="0" presId="urn:microsoft.com/office/officeart/2005/8/layout/matrix1"/>
    <dgm:cxn modelId="{C52931F1-C146-2E4A-B70D-DF6DDB4CE487}" srcId="{8BDC0B88-0308-F64E-89EC-7A7314850283}" destId="{D1BC9DB4-290D-8743-BB8D-030467606CAB}" srcOrd="2" destOrd="0" parTransId="{174D817E-834F-8140-A212-3F636C38A59B}" sibTransId="{23BB6BFA-5D18-C24F-8F78-AA9C3B7C675B}"/>
    <dgm:cxn modelId="{117A2AB8-80B0-DC4A-90EE-D407DAE2FAD9}" type="presOf" srcId="{CA58A46C-495E-F149-A840-F004A81B0B57}" destId="{11E6D6FE-B2EC-FC4E-B5D6-2AC212C345BE}" srcOrd="0" destOrd="0" presId="urn:microsoft.com/office/officeart/2005/8/layout/matrix1"/>
    <dgm:cxn modelId="{8B426BE0-1A98-9246-B630-B67628A515A3}" srcId="{8BDC0B88-0308-F64E-89EC-7A7314850283}" destId="{CA58A46C-495E-F149-A840-F004A81B0B57}" srcOrd="1" destOrd="0" parTransId="{4DD062A4-1854-C247-9833-2E8F2FE160BF}" sibTransId="{15FD12C9-A99A-7C4B-B96A-DF9AD7E4FD20}"/>
    <dgm:cxn modelId="{6EE7FB5F-F16D-534D-9C61-8B58B3AFCF51}" srcId="{8BDC0B88-0308-F64E-89EC-7A7314850283}" destId="{48594822-DD72-2149-83B8-E0AC02FBA378}" srcOrd="3" destOrd="0" parTransId="{687CAF74-F3DA-AF4B-807B-3B5BC7A5DF41}" sibTransId="{801507C1-8C4A-0343-B724-1CE87D6BE3E4}"/>
    <dgm:cxn modelId="{84389580-C92D-464C-B0C0-63649D7FA147}" type="presOf" srcId="{D1BC9DB4-290D-8743-BB8D-030467606CAB}" destId="{11A9DA26-0E77-6D44-8CFC-5F75C0E832A0}" srcOrd="0" destOrd="0" presId="urn:microsoft.com/office/officeart/2005/8/layout/matrix1"/>
    <dgm:cxn modelId="{04BCEAFB-5075-F54C-B168-2BC6B31505E8}" type="presOf" srcId="{4145F726-0185-7440-8F58-A32C10E979BD}" destId="{72D73DCD-F1BD-D444-A5F9-97087D6C9204}" srcOrd="0" destOrd="0" presId="urn:microsoft.com/office/officeart/2005/8/layout/matrix1"/>
    <dgm:cxn modelId="{404E5438-7DB4-8B44-A7B0-90A1662B5611}" type="presOf" srcId="{CA58A46C-495E-F149-A840-F004A81B0B57}" destId="{77F18429-0980-8540-9F0F-40847E89D9FE}" srcOrd="1" destOrd="0" presId="urn:microsoft.com/office/officeart/2005/8/layout/matrix1"/>
    <dgm:cxn modelId="{B282B5E0-2B30-C94B-89BF-78391444EA6B}" type="presOf" srcId="{8BDC0B88-0308-F64E-89EC-7A7314850283}" destId="{5BC256B7-0E08-5640-A4DA-0777BA70E9CC}" srcOrd="0" destOrd="0" presId="urn:microsoft.com/office/officeart/2005/8/layout/matrix1"/>
    <dgm:cxn modelId="{53E34BC7-4AEE-614A-9C85-B277FBDBFD97}" type="presParOf" srcId="{E7C2DA0D-542D-0040-9E7E-F0DAC0528BCA}" destId="{A443DD3F-94EB-3E4C-82FE-3B2D064FEE9D}" srcOrd="0" destOrd="0" presId="urn:microsoft.com/office/officeart/2005/8/layout/matrix1"/>
    <dgm:cxn modelId="{5C0BD0E9-0EC5-3E46-8154-2CA85A1DA859}" type="presParOf" srcId="{A443DD3F-94EB-3E4C-82FE-3B2D064FEE9D}" destId="{72D73DCD-F1BD-D444-A5F9-97087D6C9204}" srcOrd="0" destOrd="0" presId="urn:microsoft.com/office/officeart/2005/8/layout/matrix1"/>
    <dgm:cxn modelId="{DD7CDCE7-B4FB-8C42-A4F3-04E306A12DD0}" type="presParOf" srcId="{A443DD3F-94EB-3E4C-82FE-3B2D064FEE9D}" destId="{71052F03-4C5C-D449-9536-B0078DF63B24}" srcOrd="1" destOrd="0" presId="urn:microsoft.com/office/officeart/2005/8/layout/matrix1"/>
    <dgm:cxn modelId="{16592279-C656-B543-AA05-3F52E5AB5E3D}" type="presParOf" srcId="{A443DD3F-94EB-3E4C-82FE-3B2D064FEE9D}" destId="{11E6D6FE-B2EC-FC4E-B5D6-2AC212C345BE}" srcOrd="2" destOrd="0" presId="urn:microsoft.com/office/officeart/2005/8/layout/matrix1"/>
    <dgm:cxn modelId="{DA4457BB-550D-7A46-BBDC-62A7BC652512}" type="presParOf" srcId="{A443DD3F-94EB-3E4C-82FE-3B2D064FEE9D}" destId="{77F18429-0980-8540-9F0F-40847E89D9FE}" srcOrd="3" destOrd="0" presId="urn:microsoft.com/office/officeart/2005/8/layout/matrix1"/>
    <dgm:cxn modelId="{80103D9A-DEB7-9845-A8E3-B97421D499A2}" type="presParOf" srcId="{A443DD3F-94EB-3E4C-82FE-3B2D064FEE9D}" destId="{11A9DA26-0E77-6D44-8CFC-5F75C0E832A0}" srcOrd="4" destOrd="0" presId="urn:microsoft.com/office/officeart/2005/8/layout/matrix1"/>
    <dgm:cxn modelId="{9B480D4F-F3DE-1A4A-8791-EC102412586F}" type="presParOf" srcId="{A443DD3F-94EB-3E4C-82FE-3B2D064FEE9D}" destId="{43FDF372-3546-6E42-A999-0498E4025607}" srcOrd="5" destOrd="0" presId="urn:microsoft.com/office/officeart/2005/8/layout/matrix1"/>
    <dgm:cxn modelId="{6FEC0A5C-0214-5542-8800-032BE1A5B550}" type="presParOf" srcId="{A443DD3F-94EB-3E4C-82FE-3B2D064FEE9D}" destId="{0ABE92A9-0C0D-9A4C-B132-A65648D05D98}" srcOrd="6" destOrd="0" presId="urn:microsoft.com/office/officeart/2005/8/layout/matrix1"/>
    <dgm:cxn modelId="{1E467BEA-6485-284A-A550-D4250EAC85B3}" type="presParOf" srcId="{A443DD3F-94EB-3E4C-82FE-3B2D064FEE9D}" destId="{E177F462-D51B-4049-A0BB-1E738A17CFDE}" srcOrd="7" destOrd="0" presId="urn:microsoft.com/office/officeart/2005/8/layout/matrix1"/>
    <dgm:cxn modelId="{F18030DC-5B0E-A640-B83C-59F8C9AD92A0}" type="presParOf" srcId="{E7C2DA0D-542D-0040-9E7E-F0DAC0528BCA}" destId="{5BC256B7-0E08-5640-A4DA-0777BA70E9CC}" srcOrd="1" destOrd="0" presId="urn:microsoft.com/office/officeart/2005/8/layout/matrix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540B31-2CF2-1C4E-80C4-AB589FAFE439}">
      <dsp:nvSpPr>
        <dsp:cNvPr id="0" name=""/>
        <dsp:cNvSpPr/>
      </dsp:nvSpPr>
      <dsp:spPr>
        <a:xfrm>
          <a:off x="2880382" y="0"/>
          <a:ext cx="3662633" cy="1451235"/>
        </a:xfrm>
        <a:prstGeom prst="trapezoid">
          <a:avLst>
            <a:gd name="adj" fmla="val 126190"/>
          </a:avLst>
        </a:prstGeom>
        <a:solidFill>
          <a:schemeClr val="bg1"/>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r>
            <a:rPr lang="en-US" sz="1800" kern="1200" dirty="0" smtClean="0"/>
            <a:t>Disciplinary </a:t>
          </a:r>
        </a:p>
        <a:p>
          <a:pPr lvl="0" algn="ctr" defTabSz="800100">
            <a:lnSpc>
              <a:spcPct val="90000"/>
            </a:lnSpc>
            <a:spcBef>
              <a:spcPct val="0"/>
            </a:spcBef>
            <a:spcAft>
              <a:spcPct val="35000"/>
            </a:spcAft>
          </a:pPr>
          <a:r>
            <a:rPr lang="en-US" sz="1800" kern="1200" dirty="0" smtClean="0"/>
            <a:t>Literacy</a:t>
          </a:r>
        </a:p>
        <a:p>
          <a:pPr lvl="0" algn="ctr" defTabSz="800100">
            <a:lnSpc>
              <a:spcPct val="90000"/>
            </a:lnSpc>
            <a:spcBef>
              <a:spcPct val="0"/>
            </a:spcBef>
            <a:spcAft>
              <a:spcPct val="35000"/>
            </a:spcAft>
          </a:pPr>
          <a:endParaRPr lang="en-US" sz="3700" kern="1200" dirty="0"/>
        </a:p>
      </dsp:txBody>
      <dsp:txXfrm>
        <a:off x="2880382" y="0"/>
        <a:ext cx="3662633" cy="1451235"/>
      </dsp:txXfrm>
    </dsp:sp>
    <dsp:sp modelId="{32324FC6-1E6D-7F46-923F-60B60DDB465A}">
      <dsp:nvSpPr>
        <dsp:cNvPr id="0" name=""/>
        <dsp:cNvSpPr/>
      </dsp:nvSpPr>
      <dsp:spPr>
        <a:xfrm>
          <a:off x="1678875" y="1447321"/>
          <a:ext cx="6093940" cy="964872"/>
        </a:xfrm>
        <a:prstGeom prst="trapezoid">
          <a:avLst>
            <a:gd name="adj" fmla="val 126190"/>
          </a:avLst>
        </a:prstGeom>
        <a:solidFill>
          <a:schemeClr val="bg1"/>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r>
            <a:rPr lang="en-US" sz="1800" kern="1200" dirty="0" smtClean="0"/>
            <a:t>Intermediate Literacy</a:t>
          </a:r>
        </a:p>
        <a:p>
          <a:pPr lvl="0" algn="ctr" defTabSz="800100">
            <a:lnSpc>
              <a:spcPct val="90000"/>
            </a:lnSpc>
            <a:spcBef>
              <a:spcPct val="0"/>
            </a:spcBef>
            <a:spcAft>
              <a:spcPct val="35000"/>
            </a:spcAft>
          </a:pPr>
          <a:endParaRPr lang="en-US" sz="4100" kern="1200" dirty="0"/>
        </a:p>
      </dsp:txBody>
      <dsp:txXfrm>
        <a:off x="2745315" y="1447321"/>
        <a:ext cx="3961061" cy="964872"/>
      </dsp:txXfrm>
    </dsp:sp>
    <dsp:sp modelId="{58F254A3-BEB3-D745-AFD0-69F6DD0A535F}">
      <dsp:nvSpPr>
        <dsp:cNvPr id="0" name=""/>
        <dsp:cNvSpPr/>
      </dsp:nvSpPr>
      <dsp:spPr>
        <a:xfrm>
          <a:off x="0" y="2416107"/>
          <a:ext cx="9423398" cy="1317699"/>
        </a:xfrm>
        <a:prstGeom prst="trapezoid">
          <a:avLst>
            <a:gd name="adj" fmla="val 126190"/>
          </a:avLst>
        </a:prstGeom>
        <a:solidFill>
          <a:schemeClr val="bg1"/>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r>
            <a:rPr lang="en-US" sz="1800" kern="1200" dirty="0" smtClean="0"/>
            <a:t>Basic Literacy</a:t>
          </a:r>
        </a:p>
        <a:p>
          <a:pPr lvl="0" algn="ctr" defTabSz="800100">
            <a:lnSpc>
              <a:spcPct val="90000"/>
            </a:lnSpc>
            <a:spcBef>
              <a:spcPct val="0"/>
            </a:spcBef>
            <a:spcAft>
              <a:spcPct val="35000"/>
            </a:spcAft>
          </a:pPr>
          <a:endParaRPr lang="en-US" sz="5700" kern="1200" dirty="0"/>
        </a:p>
      </dsp:txBody>
      <dsp:txXfrm>
        <a:off x="1649094" y="2416107"/>
        <a:ext cx="6125208" cy="13176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D73DCD-F1BD-D444-A5F9-97087D6C9204}">
      <dsp:nvSpPr>
        <dsp:cNvPr id="0" name=""/>
        <dsp:cNvSpPr/>
      </dsp:nvSpPr>
      <dsp:spPr>
        <a:xfrm rot="16200000">
          <a:off x="1085079" y="-1085079"/>
          <a:ext cx="1588024" cy="3758184"/>
        </a:xfrm>
        <a:prstGeom prst="round1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n-US" sz="2500" kern="1200" dirty="0" smtClean="0"/>
            <a:t>Essential Characteristics</a:t>
          </a:r>
          <a:endParaRPr lang="en-US" sz="2500" kern="1200" dirty="0"/>
        </a:p>
      </dsp:txBody>
      <dsp:txXfrm rot="5400000">
        <a:off x="-1" y="1"/>
        <a:ext cx="3758184" cy="1191018"/>
      </dsp:txXfrm>
    </dsp:sp>
    <dsp:sp modelId="{11E6D6FE-B2EC-FC4E-B5D6-2AC212C345BE}">
      <dsp:nvSpPr>
        <dsp:cNvPr id="0" name=""/>
        <dsp:cNvSpPr/>
      </dsp:nvSpPr>
      <dsp:spPr>
        <a:xfrm>
          <a:off x="3758184" y="0"/>
          <a:ext cx="3758184" cy="1588024"/>
        </a:xfrm>
        <a:prstGeom prst="round1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n-US" sz="2500" kern="1200" dirty="0" smtClean="0"/>
            <a:t>Definition/Explanation</a:t>
          </a:r>
          <a:endParaRPr lang="en-US" sz="2500" kern="1200" dirty="0"/>
        </a:p>
      </dsp:txBody>
      <dsp:txXfrm>
        <a:off x="3758184" y="0"/>
        <a:ext cx="3758184" cy="1191018"/>
      </dsp:txXfrm>
    </dsp:sp>
    <dsp:sp modelId="{11A9DA26-0E77-6D44-8CFC-5F75C0E832A0}">
      <dsp:nvSpPr>
        <dsp:cNvPr id="0" name=""/>
        <dsp:cNvSpPr/>
      </dsp:nvSpPr>
      <dsp:spPr>
        <a:xfrm rot="10800000">
          <a:off x="0" y="1588024"/>
          <a:ext cx="3758184" cy="1588024"/>
        </a:xfrm>
        <a:prstGeom prst="round1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n-US" sz="2500" kern="1200" dirty="0" smtClean="0"/>
            <a:t>Examples</a:t>
          </a:r>
          <a:endParaRPr lang="en-US" sz="2500" kern="1200" dirty="0"/>
        </a:p>
      </dsp:txBody>
      <dsp:txXfrm rot="10800000">
        <a:off x="0" y="1985030"/>
        <a:ext cx="3758184" cy="1191018"/>
      </dsp:txXfrm>
    </dsp:sp>
    <dsp:sp modelId="{0ABE92A9-0C0D-9A4C-B132-A65648D05D98}">
      <dsp:nvSpPr>
        <dsp:cNvPr id="0" name=""/>
        <dsp:cNvSpPr/>
      </dsp:nvSpPr>
      <dsp:spPr>
        <a:xfrm rot="5400000">
          <a:off x="4843263" y="502944"/>
          <a:ext cx="1588024" cy="3758184"/>
        </a:xfrm>
        <a:prstGeom prst="round1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n-US" sz="2500" kern="1200" dirty="0" smtClean="0"/>
            <a:t>Non-Examples</a:t>
          </a:r>
        </a:p>
        <a:p>
          <a:pPr lvl="0" algn="ctr" defTabSz="1111250">
            <a:lnSpc>
              <a:spcPct val="90000"/>
            </a:lnSpc>
            <a:spcBef>
              <a:spcPct val="0"/>
            </a:spcBef>
            <a:spcAft>
              <a:spcPct val="35000"/>
            </a:spcAft>
          </a:pPr>
          <a:endParaRPr lang="en-US" sz="2500" kern="1200" dirty="0"/>
        </a:p>
      </dsp:txBody>
      <dsp:txXfrm rot="-5400000">
        <a:off x="3758183" y="1985030"/>
        <a:ext cx="3758184" cy="1191018"/>
      </dsp:txXfrm>
    </dsp:sp>
    <dsp:sp modelId="{5BC256B7-0E08-5640-A4DA-0777BA70E9CC}">
      <dsp:nvSpPr>
        <dsp:cNvPr id="0" name=""/>
        <dsp:cNvSpPr/>
      </dsp:nvSpPr>
      <dsp:spPr>
        <a:xfrm>
          <a:off x="2630728" y="1191018"/>
          <a:ext cx="2254910" cy="794012"/>
        </a:xfrm>
        <a:prstGeom prst="roundRect">
          <a:avLst/>
        </a:prstGeom>
        <a:solidFill>
          <a:schemeClr val="dk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New Word</a:t>
          </a:r>
          <a:endParaRPr lang="en-US" sz="2500" kern="1200" dirty="0"/>
        </a:p>
      </dsp:txBody>
      <dsp:txXfrm>
        <a:off x="2669488" y="1229778"/>
        <a:ext cx="2177390" cy="716492"/>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81" y="10226679"/>
            <a:ext cx="37306248" cy="7054848"/>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366" y="18653130"/>
            <a:ext cx="30724478" cy="8413750"/>
          </a:xfrm>
        </p:spPr>
        <p:txBody>
          <a:bodyPr/>
          <a:lstStyle>
            <a:lvl1pPr marL="0" indent="0" algn="ctr">
              <a:buNone/>
              <a:defRPr/>
            </a:lvl1pPr>
            <a:lvl2pPr marL="456992" indent="0" algn="ctr">
              <a:buNone/>
              <a:defRPr/>
            </a:lvl2pPr>
            <a:lvl3pPr marL="913985" indent="0" algn="ctr">
              <a:buNone/>
              <a:defRPr/>
            </a:lvl3pPr>
            <a:lvl4pPr marL="1370972" indent="0" algn="ctr">
              <a:buNone/>
              <a:defRPr/>
            </a:lvl4pPr>
            <a:lvl5pPr marL="1827965" indent="0" algn="ctr">
              <a:buNone/>
              <a:defRPr/>
            </a:lvl5pPr>
            <a:lvl6pPr marL="2284957" indent="0" algn="ctr">
              <a:buNone/>
              <a:defRPr/>
            </a:lvl6pPr>
            <a:lvl7pPr marL="2741950" indent="0" algn="ctr">
              <a:buNone/>
              <a:defRPr/>
            </a:lvl7pPr>
            <a:lvl8pPr marL="3198937" indent="0" algn="ctr">
              <a:buNone/>
              <a:defRPr/>
            </a:lvl8pPr>
            <a:lvl9pPr marL="365593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488931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5026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443"/>
            <a:ext cx="37307837" cy="6537327"/>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543"/>
            <a:ext cx="37307837" cy="7200900"/>
          </a:xfrm>
        </p:spPr>
        <p:txBody>
          <a:bodyPr anchor="b"/>
          <a:lstStyle>
            <a:lvl1pPr marL="0" indent="0">
              <a:buNone/>
              <a:defRPr sz="2000"/>
            </a:lvl1pPr>
            <a:lvl2pPr marL="456992" indent="0">
              <a:buNone/>
              <a:defRPr sz="2000"/>
            </a:lvl2pPr>
            <a:lvl3pPr marL="913985" indent="0">
              <a:buNone/>
              <a:defRPr sz="2000"/>
            </a:lvl3pPr>
            <a:lvl4pPr marL="1370972" indent="0">
              <a:buNone/>
              <a:defRPr sz="1500"/>
            </a:lvl4pPr>
            <a:lvl5pPr marL="1827965" indent="0">
              <a:buNone/>
              <a:defRPr sz="1500"/>
            </a:lvl5pPr>
            <a:lvl6pPr marL="2284957" indent="0">
              <a:buNone/>
              <a:defRPr sz="1500"/>
            </a:lvl6pPr>
            <a:lvl7pPr marL="2741950" indent="0">
              <a:buNone/>
              <a:defRPr sz="1500"/>
            </a:lvl7pPr>
            <a:lvl8pPr marL="3198937" indent="0">
              <a:buNone/>
              <a:defRPr sz="1500"/>
            </a:lvl8pPr>
            <a:lvl9pPr marL="3655930" indent="0">
              <a:buNone/>
              <a:defRPr sz="1500"/>
            </a:lvl9pPr>
          </a:lstStyle>
          <a:p>
            <a:pPr lvl="0"/>
            <a:r>
              <a:rPr lang="en-US" smtClean="0"/>
              <a:t>Click to edit Master text styles</a:t>
            </a:r>
          </a:p>
        </p:txBody>
      </p:sp>
    </p:spTree>
    <p:extLst>
      <p:ext uri="{BB962C8B-B14F-4D97-AF65-F5344CB8AC3E}">
        <p14:creationId xmlns:p14="http://schemas.microsoft.com/office/powerpoint/2010/main" val="3268402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22442" y="7254877"/>
            <a:ext cx="4071936" cy="24803100"/>
          </a:xfrm>
        </p:spPr>
        <p:txBody>
          <a:bodyPr/>
          <a:lstStyle>
            <a:lvl1pPr>
              <a:defRPr sz="25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946780" y="7254877"/>
            <a:ext cx="4073525" cy="24803100"/>
          </a:xfrm>
        </p:spPr>
        <p:txBody>
          <a:bodyPr/>
          <a:lstStyle>
            <a:lvl1pPr>
              <a:defRPr sz="25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8018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9" y="1317626"/>
            <a:ext cx="39503352"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3929" y="7369179"/>
            <a:ext cx="19392898" cy="3070224"/>
          </a:xfrm>
        </p:spPr>
        <p:txBody>
          <a:bodyPr anchor="b"/>
          <a:lstStyle>
            <a:lvl1pPr marL="0" indent="0">
              <a:buNone/>
              <a:defRPr sz="2000" b="1"/>
            </a:lvl1pPr>
            <a:lvl2pPr marL="456992" indent="0">
              <a:buNone/>
              <a:defRPr sz="2000" b="1"/>
            </a:lvl2pPr>
            <a:lvl3pPr marL="913985" indent="0">
              <a:buNone/>
              <a:defRPr sz="2000" b="1"/>
            </a:lvl3pPr>
            <a:lvl4pPr marL="1370972" indent="0">
              <a:buNone/>
              <a:defRPr sz="2000" b="1"/>
            </a:lvl4pPr>
            <a:lvl5pPr marL="1827965" indent="0">
              <a:buNone/>
              <a:defRPr sz="2000" b="1"/>
            </a:lvl5pPr>
            <a:lvl6pPr marL="2284957" indent="0">
              <a:buNone/>
              <a:defRPr sz="2000" b="1"/>
            </a:lvl6pPr>
            <a:lvl7pPr marL="2741950" indent="0">
              <a:buNone/>
              <a:defRPr sz="2000" b="1"/>
            </a:lvl7pPr>
            <a:lvl8pPr marL="3198937" indent="0">
              <a:buNone/>
              <a:defRPr sz="2000" b="1"/>
            </a:lvl8pPr>
            <a:lvl9pPr marL="3655930" indent="0">
              <a:buNone/>
              <a:defRPr sz="2000" b="1"/>
            </a:lvl9pPr>
          </a:lstStyle>
          <a:p>
            <a:pPr lvl="0"/>
            <a:r>
              <a:rPr lang="en-US" smtClean="0"/>
              <a:t>Click to edit Master text styles</a:t>
            </a:r>
          </a:p>
        </p:txBody>
      </p:sp>
      <p:sp>
        <p:nvSpPr>
          <p:cNvPr id="4" name="Content Placeholder 3"/>
          <p:cNvSpPr>
            <a:spLocks noGrp="1"/>
          </p:cNvSpPr>
          <p:nvPr>
            <p:ph sz="half" idx="2"/>
          </p:nvPr>
        </p:nvSpPr>
        <p:spPr>
          <a:xfrm>
            <a:off x="2193929" y="10439401"/>
            <a:ext cx="19392898" cy="18965865"/>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444" y="7369179"/>
            <a:ext cx="19400837" cy="3070224"/>
          </a:xfrm>
        </p:spPr>
        <p:txBody>
          <a:bodyPr anchor="b"/>
          <a:lstStyle>
            <a:lvl1pPr marL="0" indent="0">
              <a:buNone/>
              <a:defRPr sz="2000" b="1"/>
            </a:lvl1pPr>
            <a:lvl2pPr marL="456992" indent="0">
              <a:buNone/>
              <a:defRPr sz="2000" b="1"/>
            </a:lvl2pPr>
            <a:lvl3pPr marL="913985" indent="0">
              <a:buNone/>
              <a:defRPr sz="2000" b="1"/>
            </a:lvl3pPr>
            <a:lvl4pPr marL="1370972" indent="0">
              <a:buNone/>
              <a:defRPr sz="2000" b="1"/>
            </a:lvl4pPr>
            <a:lvl5pPr marL="1827965" indent="0">
              <a:buNone/>
              <a:defRPr sz="2000" b="1"/>
            </a:lvl5pPr>
            <a:lvl6pPr marL="2284957" indent="0">
              <a:buNone/>
              <a:defRPr sz="2000" b="1"/>
            </a:lvl6pPr>
            <a:lvl7pPr marL="2741950" indent="0">
              <a:buNone/>
              <a:defRPr sz="2000" b="1"/>
            </a:lvl7pPr>
            <a:lvl8pPr marL="3198937" indent="0">
              <a:buNone/>
              <a:defRPr sz="2000" b="1"/>
            </a:lvl8pPr>
            <a:lvl9pPr marL="3655930" indent="0">
              <a:buNone/>
              <a:defRPr sz="2000" b="1"/>
            </a:lvl9pPr>
          </a:lstStyle>
          <a:p>
            <a:pPr lvl="0"/>
            <a:r>
              <a:rPr lang="en-US" smtClean="0"/>
              <a:t>Click to edit Master text styles</a:t>
            </a:r>
          </a:p>
        </p:txBody>
      </p:sp>
      <p:sp>
        <p:nvSpPr>
          <p:cNvPr id="6" name="Content Placeholder 5"/>
          <p:cNvSpPr>
            <a:spLocks noGrp="1"/>
          </p:cNvSpPr>
          <p:nvPr>
            <p:ph sz="quarter" idx="4"/>
          </p:nvPr>
        </p:nvSpPr>
        <p:spPr>
          <a:xfrm>
            <a:off x="22296444" y="10439401"/>
            <a:ext cx="19400837" cy="18965865"/>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6738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9528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5888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4" y="1311277"/>
            <a:ext cx="14439902" cy="5576889"/>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7160878" y="1311274"/>
            <a:ext cx="24536400" cy="28093989"/>
          </a:xfrm>
        </p:spPr>
        <p:txBody>
          <a:bodyPr/>
          <a:lstStyle>
            <a:lvl1pPr>
              <a:defRPr sz="3000"/>
            </a:lvl1pPr>
            <a:lvl2pPr>
              <a:defRPr sz="25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3924" y="6888165"/>
            <a:ext cx="14439902" cy="22517100"/>
          </a:xfrm>
        </p:spPr>
        <p:txBody>
          <a:bodyPr/>
          <a:lstStyle>
            <a:lvl1pPr marL="0" indent="0">
              <a:buNone/>
              <a:defRPr sz="1500"/>
            </a:lvl1pPr>
            <a:lvl2pPr marL="456992" indent="0">
              <a:buNone/>
              <a:defRPr sz="1500"/>
            </a:lvl2pPr>
            <a:lvl3pPr marL="913985" indent="0">
              <a:buNone/>
              <a:defRPr sz="1000"/>
            </a:lvl3pPr>
            <a:lvl4pPr marL="1370972" indent="0">
              <a:buNone/>
              <a:defRPr sz="1000"/>
            </a:lvl4pPr>
            <a:lvl5pPr marL="1827965" indent="0">
              <a:buNone/>
              <a:defRPr sz="1000"/>
            </a:lvl5pPr>
            <a:lvl6pPr marL="2284957" indent="0">
              <a:buNone/>
              <a:defRPr sz="1000"/>
            </a:lvl6pPr>
            <a:lvl7pPr marL="2741950" indent="0">
              <a:buNone/>
              <a:defRPr sz="1000"/>
            </a:lvl7pPr>
            <a:lvl8pPr marL="3198937" indent="0">
              <a:buNone/>
              <a:defRPr sz="1000"/>
            </a:lvl8pPr>
            <a:lvl9pPr marL="3655930" indent="0">
              <a:buNone/>
              <a:defRPr sz="1000"/>
            </a:lvl9pPr>
          </a:lstStyle>
          <a:p>
            <a:pPr lvl="0"/>
            <a:r>
              <a:rPr lang="en-US" smtClean="0"/>
              <a:t>Click to edit Master text styles</a:t>
            </a:r>
          </a:p>
        </p:txBody>
      </p:sp>
    </p:spTree>
    <p:extLst>
      <p:ext uri="{BB962C8B-B14F-4D97-AF65-F5344CB8AC3E}">
        <p14:creationId xmlns:p14="http://schemas.microsoft.com/office/powerpoint/2010/main" val="1602110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6" y="23042566"/>
            <a:ext cx="26335037" cy="2720973"/>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8602666" y="2941645"/>
            <a:ext cx="26335037" cy="19750089"/>
          </a:xfrm>
        </p:spPr>
        <p:txBody>
          <a:bodyPr/>
          <a:lstStyle>
            <a:lvl1pPr marL="0" indent="0">
              <a:buNone/>
              <a:defRPr sz="3000"/>
            </a:lvl1pPr>
            <a:lvl2pPr marL="456992" indent="0">
              <a:buNone/>
              <a:defRPr sz="2500"/>
            </a:lvl2pPr>
            <a:lvl3pPr marL="913985" indent="0">
              <a:buNone/>
              <a:defRPr sz="2000"/>
            </a:lvl3pPr>
            <a:lvl4pPr marL="1370972" indent="0">
              <a:buNone/>
              <a:defRPr sz="2000"/>
            </a:lvl4pPr>
            <a:lvl5pPr marL="1827965" indent="0">
              <a:buNone/>
              <a:defRPr sz="2000"/>
            </a:lvl5pPr>
            <a:lvl6pPr marL="2284957" indent="0">
              <a:buNone/>
              <a:defRPr sz="2000"/>
            </a:lvl6pPr>
            <a:lvl7pPr marL="2741950" indent="0">
              <a:buNone/>
              <a:defRPr sz="2000"/>
            </a:lvl7pPr>
            <a:lvl8pPr marL="3198937" indent="0">
              <a:buNone/>
              <a:defRPr sz="2000"/>
            </a:lvl8pPr>
            <a:lvl9pPr marL="3655930" indent="0">
              <a:buNone/>
              <a:defRPr sz="2000"/>
            </a:lvl9pPr>
          </a:lstStyle>
          <a:p>
            <a:endParaRPr lang="en-US" dirty="0"/>
          </a:p>
        </p:txBody>
      </p:sp>
      <p:sp>
        <p:nvSpPr>
          <p:cNvPr id="4" name="Text Placeholder 3"/>
          <p:cNvSpPr>
            <a:spLocks noGrp="1"/>
          </p:cNvSpPr>
          <p:nvPr>
            <p:ph type="body" sz="half" idx="2"/>
          </p:nvPr>
        </p:nvSpPr>
        <p:spPr>
          <a:xfrm>
            <a:off x="8602666" y="25763539"/>
            <a:ext cx="26335037" cy="3862389"/>
          </a:xfrm>
        </p:spPr>
        <p:txBody>
          <a:bodyPr/>
          <a:lstStyle>
            <a:lvl1pPr marL="0" indent="0">
              <a:buNone/>
              <a:defRPr sz="1500"/>
            </a:lvl1pPr>
            <a:lvl2pPr marL="456992" indent="0">
              <a:buNone/>
              <a:defRPr sz="1500"/>
            </a:lvl2pPr>
            <a:lvl3pPr marL="913985" indent="0">
              <a:buNone/>
              <a:defRPr sz="1000"/>
            </a:lvl3pPr>
            <a:lvl4pPr marL="1370972" indent="0">
              <a:buNone/>
              <a:defRPr sz="1000"/>
            </a:lvl4pPr>
            <a:lvl5pPr marL="1827965" indent="0">
              <a:buNone/>
              <a:defRPr sz="1000"/>
            </a:lvl5pPr>
            <a:lvl6pPr marL="2284957" indent="0">
              <a:buNone/>
              <a:defRPr sz="1000"/>
            </a:lvl6pPr>
            <a:lvl7pPr marL="2741950" indent="0">
              <a:buNone/>
              <a:defRPr sz="1000"/>
            </a:lvl7pPr>
            <a:lvl8pPr marL="3198937" indent="0">
              <a:buNone/>
              <a:defRPr sz="1000"/>
            </a:lvl8pPr>
            <a:lvl9pPr marL="3655930" indent="0">
              <a:buNone/>
              <a:defRPr sz="1000"/>
            </a:lvl9pPr>
          </a:lstStyle>
          <a:p>
            <a:pPr lvl="0"/>
            <a:r>
              <a:rPr lang="en-US" smtClean="0"/>
              <a:t>Click to edit Master text styles</a:t>
            </a:r>
          </a:p>
        </p:txBody>
      </p:sp>
    </p:spTree>
    <p:extLst>
      <p:ext uri="{BB962C8B-B14F-4D97-AF65-F5344CB8AC3E}">
        <p14:creationId xmlns:p14="http://schemas.microsoft.com/office/powerpoint/2010/main" val="784544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27901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404051" y="1273176"/>
            <a:ext cx="10480675" cy="3078480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60439" y="1273176"/>
            <a:ext cx="31291214" cy="3078480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2426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81" y="10226679"/>
            <a:ext cx="37306248" cy="7054848"/>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366" y="18653130"/>
            <a:ext cx="30724478" cy="8413750"/>
          </a:xfrm>
        </p:spPr>
        <p:txBody>
          <a:bodyPr/>
          <a:lstStyle>
            <a:lvl1pPr marL="0" indent="0" algn="ctr">
              <a:buNone/>
              <a:defRPr/>
            </a:lvl1pPr>
            <a:lvl2pPr marL="456992" indent="0" algn="ctr">
              <a:buNone/>
              <a:defRPr/>
            </a:lvl2pPr>
            <a:lvl3pPr marL="913985" indent="0" algn="ctr">
              <a:buNone/>
              <a:defRPr/>
            </a:lvl3pPr>
            <a:lvl4pPr marL="1370972" indent="0" algn="ctr">
              <a:buNone/>
              <a:defRPr/>
            </a:lvl4pPr>
            <a:lvl5pPr marL="1827965" indent="0" algn="ctr">
              <a:buNone/>
              <a:defRPr/>
            </a:lvl5pPr>
            <a:lvl6pPr marL="2284957" indent="0" algn="ctr">
              <a:buNone/>
              <a:defRPr/>
            </a:lvl6pPr>
            <a:lvl7pPr marL="2741950" indent="0" algn="ctr">
              <a:buNone/>
              <a:defRPr/>
            </a:lvl7pPr>
            <a:lvl8pPr marL="3198937" indent="0" algn="ctr">
              <a:buNone/>
              <a:defRPr/>
            </a:lvl8pPr>
            <a:lvl9pPr marL="365593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7923906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26298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443"/>
            <a:ext cx="37307837" cy="6537327"/>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543"/>
            <a:ext cx="37307837" cy="7200900"/>
          </a:xfrm>
        </p:spPr>
        <p:txBody>
          <a:bodyPr anchor="b"/>
          <a:lstStyle>
            <a:lvl1pPr marL="0" indent="0">
              <a:buNone/>
              <a:defRPr sz="2000"/>
            </a:lvl1pPr>
            <a:lvl2pPr marL="456992" indent="0">
              <a:buNone/>
              <a:defRPr sz="2000"/>
            </a:lvl2pPr>
            <a:lvl3pPr marL="913985" indent="0">
              <a:buNone/>
              <a:defRPr sz="2000"/>
            </a:lvl3pPr>
            <a:lvl4pPr marL="1370972" indent="0">
              <a:buNone/>
              <a:defRPr sz="1500"/>
            </a:lvl4pPr>
            <a:lvl5pPr marL="1827965" indent="0">
              <a:buNone/>
              <a:defRPr sz="1500"/>
            </a:lvl5pPr>
            <a:lvl6pPr marL="2284957" indent="0">
              <a:buNone/>
              <a:defRPr sz="1500"/>
            </a:lvl6pPr>
            <a:lvl7pPr marL="2741950" indent="0">
              <a:buNone/>
              <a:defRPr sz="1500"/>
            </a:lvl7pPr>
            <a:lvl8pPr marL="3198937" indent="0">
              <a:buNone/>
              <a:defRPr sz="1500"/>
            </a:lvl8pPr>
            <a:lvl9pPr marL="3655930" indent="0">
              <a:buNone/>
              <a:defRPr sz="1500"/>
            </a:lvl9pPr>
          </a:lstStyle>
          <a:p>
            <a:pPr lvl="0"/>
            <a:r>
              <a:rPr lang="en-US" smtClean="0"/>
              <a:t>Click to edit Master text styles</a:t>
            </a:r>
          </a:p>
        </p:txBody>
      </p:sp>
    </p:spTree>
    <p:extLst>
      <p:ext uri="{BB962C8B-B14F-4D97-AF65-F5344CB8AC3E}">
        <p14:creationId xmlns:p14="http://schemas.microsoft.com/office/powerpoint/2010/main" val="1207383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22442" y="7254877"/>
            <a:ext cx="4071936" cy="24803100"/>
          </a:xfrm>
        </p:spPr>
        <p:txBody>
          <a:bodyPr/>
          <a:lstStyle>
            <a:lvl1pPr>
              <a:defRPr sz="25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946780" y="7254877"/>
            <a:ext cx="4073525" cy="24803100"/>
          </a:xfrm>
        </p:spPr>
        <p:txBody>
          <a:bodyPr/>
          <a:lstStyle>
            <a:lvl1pPr>
              <a:defRPr sz="25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39154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9" y="1317626"/>
            <a:ext cx="39503352"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3929" y="7369179"/>
            <a:ext cx="19392898" cy="3070224"/>
          </a:xfrm>
        </p:spPr>
        <p:txBody>
          <a:bodyPr anchor="b"/>
          <a:lstStyle>
            <a:lvl1pPr marL="0" indent="0">
              <a:buNone/>
              <a:defRPr sz="2000" b="1"/>
            </a:lvl1pPr>
            <a:lvl2pPr marL="456992" indent="0">
              <a:buNone/>
              <a:defRPr sz="2000" b="1"/>
            </a:lvl2pPr>
            <a:lvl3pPr marL="913985" indent="0">
              <a:buNone/>
              <a:defRPr sz="2000" b="1"/>
            </a:lvl3pPr>
            <a:lvl4pPr marL="1370972" indent="0">
              <a:buNone/>
              <a:defRPr sz="2000" b="1"/>
            </a:lvl4pPr>
            <a:lvl5pPr marL="1827965" indent="0">
              <a:buNone/>
              <a:defRPr sz="2000" b="1"/>
            </a:lvl5pPr>
            <a:lvl6pPr marL="2284957" indent="0">
              <a:buNone/>
              <a:defRPr sz="2000" b="1"/>
            </a:lvl6pPr>
            <a:lvl7pPr marL="2741950" indent="0">
              <a:buNone/>
              <a:defRPr sz="2000" b="1"/>
            </a:lvl7pPr>
            <a:lvl8pPr marL="3198937" indent="0">
              <a:buNone/>
              <a:defRPr sz="2000" b="1"/>
            </a:lvl8pPr>
            <a:lvl9pPr marL="3655930" indent="0">
              <a:buNone/>
              <a:defRPr sz="2000" b="1"/>
            </a:lvl9pPr>
          </a:lstStyle>
          <a:p>
            <a:pPr lvl="0"/>
            <a:r>
              <a:rPr lang="en-US" smtClean="0"/>
              <a:t>Click to edit Master text styles</a:t>
            </a:r>
          </a:p>
        </p:txBody>
      </p:sp>
      <p:sp>
        <p:nvSpPr>
          <p:cNvPr id="4" name="Content Placeholder 3"/>
          <p:cNvSpPr>
            <a:spLocks noGrp="1"/>
          </p:cNvSpPr>
          <p:nvPr>
            <p:ph sz="half" idx="2"/>
          </p:nvPr>
        </p:nvSpPr>
        <p:spPr>
          <a:xfrm>
            <a:off x="2193929" y="10439401"/>
            <a:ext cx="19392898" cy="18965865"/>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444" y="7369179"/>
            <a:ext cx="19400837" cy="3070224"/>
          </a:xfrm>
        </p:spPr>
        <p:txBody>
          <a:bodyPr anchor="b"/>
          <a:lstStyle>
            <a:lvl1pPr marL="0" indent="0">
              <a:buNone/>
              <a:defRPr sz="2000" b="1"/>
            </a:lvl1pPr>
            <a:lvl2pPr marL="456992" indent="0">
              <a:buNone/>
              <a:defRPr sz="2000" b="1"/>
            </a:lvl2pPr>
            <a:lvl3pPr marL="913985" indent="0">
              <a:buNone/>
              <a:defRPr sz="2000" b="1"/>
            </a:lvl3pPr>
            <a:lvl4pPr marL="1370972" indent="0">
              <a:buNone/>
              <a:defRPr sz="2000" b="1"/>
            </a:lvl4pPr>
            <a:lvl5pPr marL="1827965" indent="0">
              <a:buNone/>
              <a:defRPr sz="2000" b="1"/>
            </a:lvl5pPr>
            <a:lvl6pPr marL="2284957" indent="0">
              <a:buNone/>
              <a:defRPr sz="2000" b="1"/>
            </a:lvl6pPr>
            <a:lvl7pPr marL="2741950" indent="0">
              <a:buNone/>
              <a:defRPr sz="2000" b="1"/>
            </a:lvl7pPr>
            <a:lvl8pPr marL="3198937" indent="0">
              <a:buNone/>
              <a:defRPr sz="2000" b="1"/>
            </a:lvl8pPr>
            <a:lvl9pPr marL="3655930" indent="0">
              <a:buNone/>
              <a:defRPr sz="2000" b="1"/>
            </a:lvl9pPr>
          </a:lstStyle>
          <a:p>
            <a:pPr lvl="0"/>
            <a:r>
              <a:rPr lang="en-US" smtClean="0"/>
              <a:t>Click to edit Master text styles</a:t>
            </a:r>
          </a:p>
        </p:txBody>
      </p:sp>
      <p:sp>
        <p:nvSpPr>
          <p:cNvPr id="6" name="Content Placeholder 5"/>
          <p:cNvSpPr>
            <a:spLocks noGrp="1"/>
          </p:cNvSpPr>
          <p:nvPr>
            <p:ph sz="quarter" idx="4"/>
          </p:nvPr>
        </p:nvSpPr>
        <p:spPr>
          <a:xfrm>
            <a:off x="22296444" y="10439401"/>
            <a:ext cx="19400837" cy="18965865"/>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982642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382680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43557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4" y="1311277"/>
            <a:ext cx="14439902" cy="5576889"/>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7160878" y="1311274"/>
            <a:ext cx="24536400" cy="28093989"/>
          </a:xfrm>
        </p:spPr>
        <p:txBody>
          <a:bodyPr/>
          <a:lstStyle>
            <a:lvl1pPr>
              <a:defRPr sz="3000"/>
            </a:lvl1pPr>
            <a:lvl2pPr>
              <a:defRPr sz="25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3924" y="6888165"/>
            <a:ext cx="14439902" cy="22517100"/>
          </a:xfrm>
        </p:spPr>
        <p:txBody>
          <a:bodyPr/>
          <a:lstStyle>
            <a:lvl1pPr marL="0" indent="0">
              <a:buNone/>
              <a:defRPr sz="1500"/>
            </a:lvl1pPr>
            <a:lvl2pPr marL="456992" indent="0">
              <a:buNone/>
              <a:defRPr sz="1500"/>
            </a:lvl2pPr>
            <a:lvl3pPr marL="913985" indent="0">
              <a:buNone/>
              <a:defRPr sz="1000"/>
            </a:lvl3pPr>
            <a:lvl4pPr marL="1370972" indent="0">
              <a:buNone/>
              <a:defRPr sz="1000"/>
            </a:lvl4pPr>
            <a:lvl5pPr marL="1827965" indent="0">
              <a:buNone/>
              <a:defRPr sz="1000"/>
            </a:lvl5pPr>
            <a:lvl6pPr marL="2284957" indent="0">
              <a:buNone/>
              <a:defRPr sz="1000"/>
            </a:lvl6pPr>
            <a:lvl7pPr marL="2741950" indent="0">
              <a:buNone/>
              <a:defRPr sz="1000"/>
            </a:lvl7pPr>
            <a:lvl8pPr marL="3198937" indent="0">
              <a:buNone/>
              <a:defRPr sz="1000"/>
            </a:lvl8pPr>
            <a:lvl9pPr marL="3655930" indent="0">
              <a:buNone/>
              <a:defRPr sz="1000"/>
            </a:lvl9pPr>
          </a:lstStyle>
          <a:p>
            <a:pPr lvl="0"/>
            <a:r>
              <a:rPr lang="en-US" smtClean="0"/>
              <a:t>Click to edit Master text styles</a:t>
            </a:r>
          </a:p>
        </p:txBody>
      </p:sp>
    </p:spTree>
    <p:extLst>
      <p:ext uri="{BB962C8B-B14F-4D97-AF65-F5344CB8AC3E}">
        <p14:creationId xmlns:p14="http://schemas.microsoft.com/office/powerpoint/2010/main" val="12195586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6" y="23042566"/>
            <a:ext cx="26335037" cy="2720973"/>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8602666" y="2941645"/>
            <a:ext cx="26335037" cy="19750089"/>
          </a:xfrm>
        </p:spPr>
        <p:txBody>
          <a:bodyPr/>
          <a:lstStyle>
            <a:lvl1pPr marL="0" indent="0">
              <a:buNone/>
              <a:defRPr sz="3000"/>
            </a:lvl1pPr>
            <a:lvl2pPr marL="456992" indent="0">
              <a:buNone/>
              <a:defRPr sz="2500"/>
            </a:lvl2pPr>
            <a:lvl3pPr marL="913985" indent="0">
              <a:buNone/>
              <a:defRPr sz="2000"/>
            </a:lvl3pPr>
            <a:lvl4pPr marL="1370972" indent="0">
              <a:buNone/>
              <a:defRPr sz="2000"/>
            </a:lvl4pPr>
            <a:lvl5pPr marL="1827965" indent="0">
              <a:buNone/>
              <a:defRPr sz="2000"/>
            </a:lvl5pPr>
            <a:lvl6pPr marL="2284957" indent="0">
              <a:buNone/>
              <a:defRPr sz="2000"/>
            </a:lvl6pPr>
            <a:lvl7pPr marL="2741950" indent="0">
              <a:buNone/>
              <a:defRPr sz="2000"/>
            </a:lvl7pPr>
            <a:lvl8pPr marL="3198937" indent="0">
              <a:buNone/>
              <a:defRPr sz="2000"/>
            </a:lvl8pPr>
            <a:lvl9pPr marL="3655930" indent="0">
              <a:buNone/>
              <a:defRPr sz="2000"/>
            </a:lvl9pPr>
          </a:lstStyle>
          <a:p>
            <a:endParaRPr lang="en-US" dirty="0"/>
          </a:p>
        </p:txBody>
      </p:sp>
      <p:sp>
        <p:nvSpPr>
          <p:cNvPr id="4" name="Text Placeholder 3"/>
          <p:cNvSpPr>
            <a:spLocks noGrp="1"/>
          </p:cNvSpPr>
          <p:nvPr>
            <p:ph type="body" sz="half" idx="2"/>
          </p:nvPr>
        </p:nvSpPr>
        <p:spPr>
          <a:xfrm>
            <a:off x="8602666" y="25763539"/>
            <a:ext cx="26335037" cy="3862389"/>
          </a:xfrm>
        </p:spPr>
        <p:txBody>
          <a:bodyPr/>
          <a:lstStyle>
            <a:lvl1pPr marL="0" indent="0">
              <a:buNone/>
              <a:defRPr sz="1500"/>
            </a:lvl1pPr>
            <a:lvl2pPr marL="456992" indent="0">
              <a:buNone/>
              <a:defRPr sz="1500"/>
            </a:lvl2pPr>
            <a:lvl3pPr marL="913985" indent="0">
              <a:buNone/>
              <a:defRPr sz="1000"/>
            </a:lvl3pPr>
            <a:lvl4pPr marL="1370972" indent="0">
              <a:buNone/>
              <a:defRPr sz="1000"/>
            </a:lvl4pPr>
            <a:lvl5pPr marL="1827965" indent="0">
              <a:buNone/>
              <a:defRPr sz="1000"/>
            </a:lvl5pPr>
            <a:lvl6pPr marL="2284957" indent="0">
              <a:buNone/>
              <a:defRPr sz="1000"/>
            </a:lvl6pPr>
            <a:lvl7pPr marL="2741950" indent="0">
              <a:buNone/>
              <a:defRPr sz="1000"/>
            </a:lvl7pPr>
            <a:lvl8pPr marL="3198937" indent="0">
              <a:buNone/>
              <a:defRPr sz="1000"/>
            </a:lvl8pPr>
            <a:lvl9pPr marL="3655930" indent="0">
              <a:buNone/>
              <a:defRPr sz="1000"/>
            </a:lvl9pPr>
          </a:lstStyle>
          <a:p>
            <a:pPr lvl="0"/>
            <a:r>
              <a:rPr lang="en-US" smtClean="0"/>
              <a:t>Click to edit Master text styles</a:t>
            </a:r>
          </a:p>
        </p:txBody>
      </p:sp>
    </p:spTree>
    <p:extLst>
      <p:ext uri="{BB962C8B-B14F-4D97-AF65-F5344CB8AC3E}">
        <p14:creationId xmlns:p14="http://schemas.microsoft.com/office/powerpoint/2010/main" val="38914400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866956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404051" y="1273176"/>
            <a:ext cx="10480675" cy="3078480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60439" y="1273176"/>
            <a:ext cx="31291214" cy="3078480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51738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81" y="10226679"/>
            <a:ext cx="37306248" cy="7054848"/>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366" y="18653130"/>
            <a:ext cx="30724478" cy="8413750"/>
          </a:xfrm>
        </p:spPr>
        <p:txBody>
          <a:bodyPr/>
          <a:lstStyle>
            <a:lvl1pPr marL="0" indent="0" algn="ctr">
              <a:buNone/>
              <a:defRPr/>
            </a:lvl1pPr>
            <a:lvl2pPr marL="456992" indent="0" algn="ctr">
              <a:buNone/>
              <a:defRPr/>
            </a:lvl2pPr>
            <a:lvl3pPr marL="913985" indent="0" algn="ctr">
              <a:buNone/>
              <a:defRPr/>
            </a:lvl3pPr>
            <a:lvl4pPr marL="1370972" indent="0" algn="ctr">
              <a:buNone/>
              <a:defRPr/>
            </a:lvl4pPr>
            <a:lvl5pPr marL="1827965" indent="0" algn="ctr">
              <a:buNone/>
              <a:defRPr/>
            </a:lvl5pPr>
            <a:lvl6pPr marL="2284957" indent="0" algn="ctr">
              <a:buNone/>
              <a:defRPr/>
            </a:lvl6pPr>
            <a:lvl7pPr marL="2741950" indent="0" algn="ctr">
              <a:buNone/>
              <a:defRPr/>
            </a:lvl7pPr>
            <a:lvl8pPr marL="3198937" indent="0" algn="ctr">
              <a:buNone/>
              <a:defRPr/>
            </a:lvl8pPr>
            <a:lvl9pPr marL="365593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896483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562586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443"/>
            <a:ext cx="37307837" cy="6537327"/>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543"/>
            <a:ext cx="37307837" cy="7200900"/>
          </a:xfrm>
        </p:spPr>
        <p:txBody>
          <a:bodyPr anchor="b"/>
          <a:lstStyle>
            <a:lvl1pPr marL="0" indent="0">
              <a:buNone/>
              <a:defRPr sz="2000"/>
            </a:lvl1pPr>
            <a:lvl2pPr marL="456992" indent="0">
              <a:buNone/>
              <a:defRPr sz="2000"/>
            </a:lvl2pPr>
            <a:lvl3pPr marL="913985" indent="0">
              <a:buNone/>
              <a:defRPr sz="2000"/>
            </a:lvl3pPr>
            <a:lvl4pPr marL="1370972" indent="0">
              <a:buNone/>
              <a:defRPr sz="1500"/>
            </a:lvl4pPr>
            <a:lvl5pPr marL="1827965" indent="0">
              <a:buNone/>
              <a:defRPr sz="1500"/>
            </a:lvl5pPr>
            <a:lvl6pPr marL="2284957" indent="0">
              <a:buNone/>
              <a:defRPr sz="1500"/>
            </a:lvl6pPr>
            <a:lvl7pPr marL="2741950" indent="0">
              <a:buNone/>
              <a:defRPr sz="1500"/>
            </a:lvl7pPr>
            <a:lvl8pPr marL="3198937" indent="0">
              <a:buNone/>
              <a:defRPr sz="1500"/>
            </a:lvl8pPr>
            <a:lvl9pPr marL="3655930" indent="0">
              <a:buNone/>
              <a:defRPr sz="1500"/>
            </a:lvl9pPr>
          </a:lstStyle>
          <a:p>
            <a:pPr lvl="0"/>
            <a:r>
              <a:rPr lang="en-US" smtClean="0"/>
              <a:t>Click to edit Master text styles</a:t>
            </a:r>
          </a:p>
        </p:txBody>
      </p:sp>
    </p:spTree>
    <p:extLst>
      <p:ext uri="{BB962C8B-B14F-4D97-AF65-F5344CB8AC3E}">
        <p14:creationId xmlns:p14="http://schemas.microsoft.com/office/powerpoint/2010/main" val="8522802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22442" y="7254877"/>
            <a:ext cx="4071936" cy="24803100"/>
          </a:xfrm>
        </p:spPr>
        <p:txBody>
          <a:bodyPr/>
          <a:lstStyle>
            <a:lvl1pPr>
              <a:defRPr sz="25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946780" y="7254877"/>
            <a:ext cx="4073525" cy="24803100"/>
          </a:xfrm>
        </p:spPr>
        <p:txBody>
          <a:bodyPr/>
          <a:lstStyle>
            <a:lvl1pPr>
              <a:defRPr sz="25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16203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9" y="1317626"/>
            <a:ext cx="39503352"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3929" y="7369179"/>
            <a:ext cx="19392898" cy="3070224"/>
          </a:xfrm>
        </p:spPr>
        <p:txBody>
          <a:bodyPr anchor="b"/>
          <a:lstStyle>
            <a:lvl1pPr marL="0" indent="0">
              <a:buNone/>
              <a:defRPr sz="2000" b="1"/>
            </a:lvl1pPr>
            <a:lvl2pPr marL="456992" indent="0">
              <a:buNone/>
              <a:defRPr sz="2000" b="1"/>
            </a:lvl2pPr>
            <a:lvl3pPr marL="913985" indent="0">
              <a:buNone/>
              <a:defRPr sz="2000" b="1"/>
            </a:lvl3pPr>
            <a:lvl4pPr marL="1370972" indent="0">
              <a:buNone/>
              <a:defRPr sz="2000" b="1"/>
            </a:lvl4pPr>
            <a:lvl5pPr marL="1827965" indent="0">
              <a:buNone/>
              <a:defRPr sz="2000" b="1"/>
            </a:lvl5pPr>
            <a:lvl6pPr marL="2284957" indent="0">
              <a:buNone/>
              <a:defRPr sz="2000" b="1"/>
            </a:lvl6pPr>
            <a:lvl7pPr marL="2741950" indent="0">
              <a:buNone/>
              <a:defRPr sz="2000" b="1"/>
            </a:lvl7pPr>
            <a:lvl8pPr marL="3198937" indent="0">
              <a:buNone/>
              <a:defRPr sz="2000" b="1"/>
            </a:lvl8pPr>
            <a:lvl9pPr marL="3655930" indent="0">
              <a:buNone/>
              <a:defRPr sz="2000" b="1"/>
            </a:lvl9pPr>
          </a:lstStyle>
          <a:p>
            <a:pPr lvl="0"/>
            <a:r>
              <a:rPr lang="en-US" smtClean="0"/>
              <a:t>Click to edit Master text styles</a:t>
            </a:r>
          </a:p>
        </p:txBody>
      </p:sp>
      <p:sp>
        <p:nvSpPr>
          <p:cNvPr id="4" name="Content Placeholder 3"/>
          <p:cNvSpPr>
            <a:spLocks noGrp="1"/>
          </p:cNvSpPr>
          <p:nvPr>
            <p:ph sz="half" idx="2"/>
          </p:nvPr>
        </p:nvSpPr>
        <p:spPr>
          <a:xfrm>
            <a:off x="2193929" y="10439401"/>
            <a:ext cx="19392898" cy="18965865"/>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444" y="7369179"/>
            <a:ext cx="19400837" cy="3070224"/>
          </a:xfrm>
        </p:spPr>
        <p:txBody>
          <a:bodyPr anchor="b"/>
          <a:lstStyle>
            <a:lvl1pPr marL="0" indent="0">
              <a:buNone/>
              <a:defRPr sz="2000" b="1"/>
            </a:lvl1pPr>
            <a:lvl2pPr marL="456992" indent="0">
              <a:buNone/>
              <a:defRPr sz="2000" b="1"/>
            </a:lvl2pPr>
            <a:lvl3pPr marL="913985" indent="0">
              <a:buNone/>
              <a:defRPr sz="2000" b="1"/>
            </a:lvl3pPr>
            <a:lvl4pPr marL="1370972" indent="0">
              <a:buNone/>
              <a:defRPr sz="2000" b="1"/>
            </a:lvl4pPr>
            <a:lvl5pPr marL="1827965" indent="0">
              <a:buNone/>
              <a:defRPr sz="2000" b="1"/>
            </a:lvl5pPr>
            <a:lvl6pPr marL="2284957" indent="0">
              <a:buNone/>
              <a:defRPr sz="2000" b="1"/>
            </a:lvl6pPr>
            <a:lvl7pPr marL="2741950" indent="0">
              <a:buNone/>
              <a:defRPr sz="2000" b="1"/>
            </a:lvl7pPr>
            <a:lvl8pPr marL="3198937" indent="0">
              <a:buNone/>
              <a:defRPr sz="2000" b="1"/>
            </a:lvl8pPr>
            <a:lvl9pPr marL="3655930" indent="0">
              <a:buNone/>
              <a:defRPr sz="2000" b="1"/>
            </a:lvl9pPr>
          </a:lstStyle>
          <a:p>
            <a:pPr lvl="0"/>
            <a:r>
              <a:rPr lang="en-US" smtClean="0"/>
              <a:t>Click to edit Master text styles</a:t>
            </a:r>
          </a:p>
        </p:txBody>
      </p:sp>
      <p:sp>
        <p:nvSpPr>
          <p:cNvPr id="6" name="Content Placeholder 5"/>
          <p:cNvSpPr>
            <a:spLocks noGrp="1"/>
          </p:cNvSpPr>
          <p:nvPr>
            <p:ph sz="quarter" idx="4"/>
          </p:nvPr>
        </p:nvSpPr>
        <p:spPr>
          <a:xfrm>
            <a:off x="22296444" y="10439401"/>
            <a:ext cx="19400837" cy="18965865"/>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472379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228963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8683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4" y="1311277"/>
            <a:ext cx="14439902" cy="5576889"/>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7160878" y="1311274"/>
            <a:ext cx="24536400" cy="28093989"/>
          </a:xfrm>
        </p:spPr>
        <p:txBody>
          <a:bodyPr/>
          <a:lstStyle>
            <a:lvl1pPr>
              <a:defRPr sz="3000"/>
            </a:lvl1pPr>
            <a:lvl2pPr>
              <a:defRPr sz="25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3924" y="6888165"/>
            <a:ext cx="14439902" cy="22517100"/>
          </a:xfrm>
        </p:spPr>
        <p:txBody>
          <a:bodyPr/>
          <a:lstStyle>
            <a:lvl1pPr marL="0" indent="0">
              <a:buNone/>
              <a:defRPr sz="1500"/>
            </a:lvl1pPr>
            <a:lvl2pPr marL="456992" indent="0">
              <a:buNone/>
              <a:defRPr sz="1500"/>
            </a:lvl2pPr>
            <a:lvl3pPr marL="913985" indent="0">
              <a:buNone/>
              <a:defRPr sz="1000"/>
            </a:lvl3pPr>
            <a:lvl4pPr marL="1370972" indent="0">
              <a:buNone/>
              <a:defRPr sz="1000"/>
            </a:lvl4pPr>
            <a:lvl5pPr marL="1827965" indent="0">
              <a:buNone/>
              <a:defRPr sz="1000"/>
            </a:lvl5pPr>
            <a:lvl6pPr marL="2284957" indent="0">
              <a:buNone/>
              <a:defRPr sz="1000"/>
            </a:lvl6pPr>
            <a:lvl7pPr marL="2741950" indent="0">
              <a:buNone/>
              <a:defRPr sz="1000"/>
            </a:lvl7pPr>
            <a:lvl8pPr marL="3198937" indent="0">
              <a:buNone/>
              <a:defRPr sz="1000"/>
            </a:lvl8pPr>
            <a:lvl9pPr marL="3655930" indent="0">
              <a:buNone/>
              <a:defRPr sz="1000"/>
            </a:lvl9pPr>
          </a:lstStyle>
          <a:p>
            <a:pPr lvl="0"/>
            <a:r>
              <a:rPr lang="en-US" smtClean="0"/>
              <a:t>Click to edit Master text styles</a:t>
            </a:r>
          </a:p>
        </p:txBody>
      </p:sp>
    </p:spTree>
    <p:extLst>
      <p:ext uri="{BB962C8B-B14F-4D97-AF65-F5344CB8AC3E}">
        <p14:creationId xmlns:p14="http://schemas.microsoft.com/office/powerpoint/2010/main" val="21487707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6" y="23042566"/>
            <a:ext cx="26335037" cy="2720973"/>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8602666" y="2941645"/>
            <a:ext cx="26335037" cy="19750089"/>
          </a:xfrm>
        </p:spPr>
        <p:txBody>
          <a:bodyPr/>
          <a:lstStyle>
            <a:lvl1pPr marL="0" indent="0">
              <a:buNone/>
              <a:defRPr sz="3000"/>
            </a:lvl1pPr>
            <a:lvl2pPr marL="456992" indent="0">
              <a:buNone/>
              <a:defRPr sz="2500"/>
            </a:lvl2pPr>
            <a:lvl3pPr marL="913985" indent="0">
              <a:buNone/>
              <a:defRPr sz="2000"/>
            </a:lvl3pPr>
            <a:lvl4pPr marL="1370972" indent="0">
              <a:buNone/>
              <a:defRPr sz="2000"/>
            </a:lvl4pPr>
            <a:lvl5pPr marL="1827965" indent="0">
              <a:buNone/>
              <a:defRPr sz="2000"/>
            </a:lvl5pPr>
            <a:lvl6pPr marL="2284957" indent="0">
              <a:buNone/>
              <a:defRPr sz="2000"/>
            </a:lvl6pPr>
            <a:lvl7pPr marL="2741950" indent="0">
              <a:buNone/>
              <a:defRPr sz="2000"/>
            </a:lvl7pPr>
            <a:lvl8pPr marL="3198937" indent="0">
              <a:buNone/>
              <a:defRPr sz="2000"/>
            </a:lvl8pPr>
            <a:lvl9pPr marL="3655930" indent="0">
              <a:buNone/>
              <a:defRPr sz="2000"/>
            </a:lvl9pPr>
          </a:lstStyle>
          <a:p>
            <a:endParaRPr lang="en-US" dirty="0"/>
          </a:p>
        </p:txBody>
      </p:sp>
      <p:sp>
        <p:nvSpPr>
          <p:cNvPr id="4" name="Text Placeholder 3"/>
          <p:cNvSpPr>
            <a:spLocks noGrp="1"/>
          </p:cNvSpPr>
          <p:nvPr>
            <p:ph type="body" sz="half" idx="2"/>
          </p:nvPr>
        </p:nvSpPr>
        <p:spPr>
          <a:xfrm>
            <a:off x="8602666" y="25763539"/>
            <a:ext cx="26335037" cy="3862389"/>
          </a:xfrm>
        </p:spPr>
        <p:txBody>
          <a:bodyPr/>
          <a:lstStyle>
            <a:lvl1pPr marL="0" indent="0">
              <a:buNone/>
              <a:defRPr sz="1500"/>
            </a:lvl1pPr>
            <a:lvl2pPr marL="456992" indent="0">
              <a:buNone/>
              <a:defRPr sz="1500"/>
            </a:lvl2pPr>
            <a:lvl3pPr marL="913985" indent="0">
              <a:buNone/>
              <a:defRPr sz="1000"/>
            </a:lvl3pPr>
            <a:lvl4pPr marL="1370972" indent="0">
              <a:buNone/>
              <a:defRPr sz="1000"/>
            </a:lvl4pPr>
            <a:lvl5pPr marL="1827965" indent="0">
              <a:buNone/>
              <a:defRPr sz="1000"/>
            </a:lvl5pPr>
            <a:lvl6pPr marL="2284957" indent="0">
              <a:buNone/>
              <a:defRPr sz="1000"/>
            </a:lvl6pPr>
            <a:lvl7pPr marL="2741950" indent="0">
              <a:buNone/>
              <a:defRPr sz="1000"/>
            </a:lvl7pPr>
            <a:lvl8pPr marL="3198937" indent="0">
              <a:buNone/>
              <a:defRPr sz="1000"/>
            </a:lvl8pPr>
            <a:lvl9pPr marL="3655930" indent="0">
              <a:buNone/>
              <a:defRPr sz="1000"/>
            </a:lvl9pPr>
          </a:lstStyle>
          <a:p>
            <a:pPr lvl="0"/>
            <a:r>
              <a:rPr lang="en-US" smtClean="0"/>
              <a:t>Click to edit Master text styles</a:t>
            </a:r>
          </a:p>
        </p:txBody>
      </p:sp>
    </p:spTree>
    <p:extLst>
      <p:ext uri="{BB962C8B-B14F-4D97-AF65-F5344CB8AC3E}">
        <p14:creationId xmlns:p14="http://schemas.microsoft.com/office/powerpoint/2010/main" val="5453029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307914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404051" y="1273176"/>
            <a:ext cx="10480675" cy="3078480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60439" y="1273176"/>
            <a:ext cx="31291214" cy="3078480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097072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81" y="10226679"/>
            <a:ext cx="37306248" cy="7054848"/>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366" y="18653130"/>
            <a:ext cx="30724478" cy="8413750"/>
          </a:xfrm>
        </p:spPr>
        <p:txBody>
          <a:bodyPr/>
          <a:lstStyle>
            <a:lvl1pPr marL="0" indent="0" algn="ctr">
              <a:buNone/>
              <a:defRPr/>
            </a:lvl1pPr>
            <a:lvl2pPr marL="456992" indent="0" algn="ctr">
              <a:buNone/>
              <a:defRPr/>
            </a:lvl2pPr>
            <a:lvl3pPr marL="913985" indent="0" algn="ctr">
              <a:buNone/>
              <a:defRPr/>
            </a:lvl3pPr>
            <a:lvl4pPr marL="1370972" indent="0" algn="ctr">
              <a:buNone/>
              <a:defRPr/>
            </a:lvl4pPr>
            <a:lvl5pPr marL="1827965" indent="0" algn="ctr">
              <a:buNone/>
              <a:defRPr/>
            </a:lvl5pPr>
            <a:lvl6pPr marL="2284957" indent="0" algn="ctr">
              <a:buNone/>
              <a:defRPr/>
            </a:lvl6pPr>
            <a:lvl7pPr marL="2741950" indent="0" algn="ctr">
              <a:buNone/>
              <a:defRPr/>
            </a:lvl7pPr>
            <a:lvl8pPr marL="3198937" indent="0" algn="ctr">
              <a:buNone/>
              <a:defRPr/>
            </a:lvl8pPr>
            <a:lvl9pPr marL="365593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0007121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49384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443"/>
            <a:ext cx="37307837" cy="6537327"/>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543"/>
            <a:ext cx="37307837" cy="7200900"/>
          </a:xfrm>
        </p:spPr>
        <p:txBody>
          <a:bodyPr anchor="b"/>
          <a:lstStyle>
            <a:lvl1pPr marL="0" indent="0">
              <a:buNone/>
              <a:defRPr sz="2000"/>
            </a:lvl1pPr>
            <a:lvl2pPr marL="456992" indent="0">
              <a:buNone/>
              <a:defRPr sz="2000"/>
            </a:lvl2pPr>
            <a:lvl3pPr marL="913985" indent="0">
              <a:buNone/>
              <a:defRPr sz="2000"/>
            </a:lvl3pPr>
            <a:lvl4pPr marL="1370972" indent="0">
              <a:buNone/>
              <a:defRPr sz="1500"/>
            </a:lvl4pPr>
            <a:lvl5pPr marL="1827965" indent="0">
              <a:buNone/>
              <a:defRPr sz="1500"/>
            </a:lvl5pPr>
            <a:lvl6pPr marL="2284957" indent="0">
              <a:buNone/>
              <a:defRPr sz="1500"/>
            </a:lvl6pPr>
            <a:lvl7pPr marL="2741950" indent="0">
              <a:buNone/>
              <a:defRPr sz="1500"/>
            </a:lvl7pPr>
            <a:lvl8pPr marL="3198937" indent="0">
              <a:buNone/>
              <a:defRPr sz="1500"/>
            </a:lvl8pPr>
            <a:lvl9pPr marL="3655930" indent="0">
              <a:buNone/>
              <a:defRPr sz="1500"/>
            </a:lvl9pPr>
          </a:lstStyle>
          <a:p>
            <a:pPr lvl="0"/>
            <a:r>
              <a:rPr lang="en-US" smtClean="0"/>
              <a:t>Click to edit Master text styles</a:t>
            </a:r>
          </a:p>
        </p:txBody>
      </p:sp>
    </p:spTree>
    <p:extLst>
      <p:ext uri="{BB962C8B-B14F-4D97-AF65-F5344CB8AC3E}">
        <p14:creationId xmlns:p14="http://schemas.microsoft.com/office/powerpoint/2010/main" val="40062528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22442" y="7254877"/>
            <a:ext cx="4071936" cy="24803100"/>
          </a:xfrm>
        </p:spPr>
        <p:txBody>
          <a:bodyPr/>
          <a:lstStyle>
            <a:lvl1pPr>
              <a:defRPr sz="25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946780" y="7254877"/>
            <a:ext cx="4073525" cy="24803100"/>
          </a:xfrm>
        </p:spPr>
        <p:txBody>
          <a:bodyPr/>
          <a:lstStyle>
            <a:lvl1pPr>
              <a:defRPr sz="25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141487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9" y="1317626"/>
            <a:ext cx="39503352"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3929" y="7369179"/>
            <a:ext cx="19392898" cy="3070224"/>
          </a:xfrm>
        </p:spPr>
        <p:txBody>
          <a:bodyPr anchor="b"/>
          <a:lstStyle>
            <a:lvl1pPr marL="0" indent="0">
              <a:buNone/>
              <a:defRPr sz="2000" b="1"/>
            </a:lvl1pPr>
            <a:lvl2pPr marL="456992" indent="0">
              <a:buNone/>
              <a:defRPr sz="2000" b="1"/>
            </a:lvl2pPr>
            <a:lvl3pPr marL="913985" indent="0">
              <a:buNone/>
              <a:defRPr sz="2000" b="1"/>
            </a:lvl3pPr>
            <a:lvl4pPr marL="1370972" indent="0">
              <a:buNone/>
              <a:defRPr sz="2000" b="1"/>
            </a:lvl4pPr>
            <a:lvl5pPr marL="1827965" indent="0">
              <a:buNone/>
              <a:defRPr sz="2000" b="1"/>
            </a:lvl5pPr>
            <a:lvl6pPr marL="2284957" indent="0">
              <a:buNone/>
              <a:defRPr sz="2000" b="1"/>
            </a:lvl6pPr>
            <a:lvl7pPr marL="2741950" indent="0">
              <a:buNone/>
              <a:defRPr sz="2000" b="1"/>
            </a:lvl7pPr>
            <a:lvl8pPr marL="3198937" indent="0">
              <a:buNone/>
              <a:defRPr sz="2000" b="1"/>
            </a:lvl8pPr>
            <a:lvl9pPr marL="3655930" indent="0">
              <a:buNone/>
              <a:defRPr sz="2000" b="1"/>
            </a:lvl9pPr>
          </a:lstStyle>
          <a:p>
            <a:pPr lvl="0"/>
            <a:r>
              <a:rPr lang="en-US" smtClean="0"/>
              <a:t>Click to edit Master text styles</a:t>
            </a:r>
          </a:p>
        </p:txBody>
      </p:sp>
      <p:sp>
        <p:nvSpPr>
          <p:cNvPr id="4" name="Content Placeholder 3"/>
          <p:cNvSpPr>
            <a:spLocks noGrp="1"/>
          </p:cNvSpPr>
          <p:nvPr>
            <p:ph sz="half" idx="2"/>
          </p:nvPr>
        </p:nvSpPr>
        <p:spPr>
          <a:xfrm>
            <a:off x="2193929" y="10439401"/>
            <a:ext cx="19392898" cy="18965865"/>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444" y="7369179"/>
            <a:ext cx="19400837" cy="3070224"/>
          </a:xfrm>
        </p:spPr>
        <p:txBody>
          <a:bodyPr anchor="b"/>
          <a:lstStyle>
            <a:lvl1pPr marL="0" indent="0">
              <a:buNone/>
              <a:defRPr sz="2000" b="1"/>
            </a:lvl1pPr>
            <a:lvl2pPr marL="456992" indent="0">
              <a:buNone/>
              <a:defRPr sz="2000" b="1"/>
            </a:lvl2pPr>
            <a:lvl3pPr marL="913985" indent="0">
              <a:buNone/>
              <a:defRPr sz="2000" b="1"/>
            </a:lvl3pPr>
            <a:lvl4pPr marL="1370972" indent="0">
              <a:buNone/>
              <a:defRPr sz="2000" b="1"/>
            </a:lvl4pPr>
            <a:lvl5pPr marL="1827965" indent="0">
              <a:buNone/>
              <a:defRPr sz="2000" b="1"/>
            </a:lvl5pPr>
            <a:lvl6pPr marL="2284957" indent="0">
              <a:buNone/>
              <a:defRPr sz="2000" b="1"/>
            </a:lvl6pPr>
            <a:lvl7pPr marL="2741950" indent="0">
              <a:buNone/>
              <a:defRPr sz="2000" b="1"/>
            </a:lvl7pPr>
            <a:lvl8pPr marL="3198937" indent="0">
              <a:buNone/>
              <a:defRPr sz="2000" b="1"/>
            </a:lvl8pPr>
            <a:lvl9pPr marL="3655930" indent="0">
              <a:buNone/>
              <a:defRPr sz="2000" b="1"/>
            </a:lvl9pPr>
          </a:lstStyle>
          <a:p>
            <a:pPr lvl="0"/>
            <a:r>
              <a:rPr lang="en-US" smtClean="0"/>
              <a:t>Click to edit Master text styles</a:t>
            </a:r>
          </a:p>
        </p:txBody>
      </p:sp>
      <p:sp>
        <p:nvSpPr>
          <p:cNvPr id="6" name="Content Placeholder 5"/>
          <p:cNvSpPr>
            <a:spLocks noGrp="1"/>
          </p:cNvSpPr>
          <p:nvPr>
            <p:ph sz="quarter" idx="4"/>
          </p:nvPr>
        </p:nvSpPr>
        <p:spPr>
          <a:xfrm>
            <a:off x="22296444" y="10439401"/>
            <a:ext cx="19400837" cy="18965865"/>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505503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415593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65931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4" y="1311277"/>
            <a:ext cx="14439902" cy="5576889"/>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7160878" y="1311274"/>
            <a:ext cx="24536400" cy="28093989"/>
          </a:xfrm>
        </p:spPr>
        <p:txBody>
          <a:bodyPr/>
          <a:lstStyle>
            <a:lvl1pPr>
              <a:defRPr sz="3000"/>
            </a:lvl1pPr>
            <a:lvl2pPr>
              <a:defRPr sz="25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3924" y="6888165"/>
            <a:ext cx="14439902" cy="22517100"/>
          </a:xfrm>
        </p:spPr>
        <p:txBody>
          <a:bodyPr/>
          <a:lstStyle>
            <a:lvl1pPr marL="0" indent="0">
              <a:buNone/>
              <a:defRPr sz="1500"/>
            </a:lvl1pPr>
            <a:lvl2pPr marL="456992" indent="0">
              <a:buNone/>
              <a:defRPr sz="1500"/>
            </a:lvl2pPr>
            <a:lvl3pPr marL="913985" indent="0">
              <a:buNone/>
              <a:defRPr sz="1000"/>
            </a:lvl3pPr>
            <a:lvl4pPr marL="1370972" indent="0">
              <a:buNone/>
              <a:defRPr sz="1000"/>
            </a:lvl4pPr>
            <a:lvl5pPr marL="1827965" indent="0">
              <a:buNone/>
              <a:defRPr sz="1000"/>
            </a:lvl5pPr>
            <a:lvl6pPr marL="2284957" indent="0">
              <a:buNone/>
              <a:defRPr sz="1000"/>
            </a:lvl6pPr>
            <a:lvl7pPr marL="2741950" indent="0">
              <a:buNone/>
              <a:defRPr sz="1000"/>
            </a:lvl7pPr>
            <a:lvl8pPr marL="3198937" indent="0">
              <a:buNone/>
              <a:defRPr sz="1000"/>
            </a:lvl8pPr>
            <a:lvl9pPr marL="3655930" indent="0">
              <a:buNone/>
              <a:defRPr sz="1000"/>
            </a:lvl9pPr>
          </a:lstStyle>
          <a:p>
            <a:pPr lvl="0"/>
            <a:r>
              <a:rPr lang="en-US" smtClean="0"/>
              <a:t>Click to edit Master text styles</a:t>
            </a:r>
          </a:p>
        </p:txBody>
      </p:sp>
    </p:spTree>
    <p:extLst>
      <p:ext uri="{BB962C8B-B14F-4D97-AF65-F5344CB8AC3E}">
        <p14:creationId xmlns:p14="http://schemas.microsoft.com/office/powerpoint/2010/main" val="4079790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6" y="23042566"/>
            <a:ext cx="26335037" cy="2720973"/>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8602666" y="2941645"/>
            <a:ext cx="26335037" cy="19750089"/>
          </a:xfrm>
        </p:spPr>
        <p:txBody>
          <a:bodyPr/>
          <a:lstStyle>
            <a:lvl1pPr marL="0" indent="0">
              <a:buNone/>
              <a:defRPr sz="3000"/>
            </a:lvl1pPr>
            <a:lvl2pPr marL="456992" indent="0">
              <a:buNone/>
              <a:defRPr sz="2500"/>
            </a:lvl2pPr>
            <a:lvl3pPr marL="913985" indent="0">
              <a:buNone/>
              <a:defRPr sz="2000"/>
            </a:lvl3pPr>
            <a:lvl4pPr marL="1370972" indent="0">
              <a:buNone/>
              <a:defRPr sz="2000"/>
            </a:lvl4pPr>
            <a:lvl5pPr marL="1827965" indent="0">
              <a:buNone/>
              <a:defRPr sz="2000"/>
            </a:lvl5pPr>
            <a:lvl6pPr marL="2284957" indent="0">
              <a:buNone/>
              <a:defRPr sz="2000"/>
            </a:lvl6pPr>
            <a:lvl7pPr marL="2741950" indent="0">
              <a:buNone/>
              <a:defRPr sz="2000"/>
            </a:lvl7pPr>
            <a:lvl8pPr marL="3198937" indent="0">
              <a:buNone/>
              <a:defRPr sz="2000"/>
            </a:lvl8pPr>
            <a:lvl9pPr marL="3655930" indent="0">
              <a:buNone/>
              <a:defRPr sz="2000"/>
            </a:lvl9pPr>
          </a:lstStyle>
          <a:p>
            <a:endParaRPr lang="en-US" dirty="0"/>
          </a:p>
        </p:txBody>
      </p:sp>
      <p:sp>
        <p:nvSpPr>
          <p:cNvPr id="4" name="Text Placeholder 3"/>
          <p:cNvSpPr>
            <a:spLocks noGrp="1"/>
          </p:cNvSpPr>
          <p:nvPr>
            <p:ph type="body" sz="half" idx="2"/>
          </p:nvPr>
        </p:nvSpPr>
        <p:spPr>
          <a:xfrm>
            <a:off x="8602666" y="25763539"/>
            <a:ext cx="26335037" cy="3862389"/>
          </a:xfrm>
        </p:spPr>
        <p:txBody>
          <a:bodyPr/>
          <a:lstStyle>
            <a:lvl1pPr marL="0" indent="0">
              <a:buNone/>
              <a:defRPr sz="1500"/>
            </a:lvl1pPr>
            <a:lvl2pPr marL="456992" indent="0">
              <a:buNone/>
              <a:defRPr sz="1500"/>
            </a:lvl2pPr>
            <a:lvl3pPr marL="913985" indent="0">
              <a:buNone/>
              <a:defRPr sz="1000"/>
            </a:lvl3pPr>
            <a:lvl4pPr marL="1370972" indent="0">
              <a:buNone/>
              <a:defRPr sz="1000"/>
            </a:lvl4pPr>
            <a:lvl5pPr marL="1827965" indent="0">
              <a:buNone/>
              <a:defRPr sz="1000"/>
            </a:lvl5pPr>
            <a:lvl6pPr marL="2284957" indent="0">
              <a:buNone/>
              <a:defRPr sz="1000"/>
            </a:lvl6pPr>
            <a:lvl7pPr marL="2741950" indent="0">
              <a:buNone/>
              <a:defRPr sz="1000"/>
            </a:lvl7pPr>
            <a:lvl8pPr marL="3198937" indent="0">
              <a:buNone/>
              <a:defRPr sz="1000"/>
            </a:lvl8pPr>
            <a:lvl9pPr marL="3655930" indent="0">
              <a:buNone/>
              <a:defRPr sz="1000"/>
            </a:lvl9pPr>
          </a:lstStyle>
          <a:p>
            <a:pPr lvl="0"/>
            <a:r>
              <a:rPr lang="en-US" smtClean="0"/>
              <a:t>Click to edit Master text styles</a:t>
            </a:r>
          </a:p>
        </p:txBody>
      </p:sp>
    </p:spTree>
    <p:extLst>
      <p:ext uri="{BB962C8B-B14F-4D97-AF65-F5344CB8AC3E}">
        <p14:creationId xmlns:p14="http://schemas.microsoft.com/office/powerpoint/2010/main" val="34712531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438607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404051" y="1273176"/>
            <a:ext cx="10480675" cy="3078480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60439" y="1273176"/>
            <a:ext cx="31291214" cy="3078480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134890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81" y="10226679"/>
            <a:ext cx="37306248" cy="7054848"/>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366" y="18653130"/>
            <a:ext cx="30724478" cy="8413750"/>
          </a:xfrm>
        </p:spPr>
        <p:txBody>
          <a:bodyPr/>
          <a:lstStyle>
            <a:lvl1pPr marL="0" indent="0" algn="ctr">
              <a:buNone/>
              <a:defRPr/>
            </a:lvl1pPr>
            <a:lvl2pPr marL="456992" indent="0" algn="ctr">
              <a:buNone/>
              <a:defRPr/>
            </a:lvl2pPr>
            <a:lvl3pPr marL="913985" indent="0" algn="ctr">
              <a:buNone/>
              <a:defRPr/>
            </a:lvl3pPr>
            <a:lvl4pPr marL="1370972" indent="0" algn="ctr">
              <a:buNone/>
              <a:defRPr/>
            </a:lvl4pPr>
            <a:lvl5pPr marL="1827965" indent="0" algn="ctr">
              <a:buNone/>
              <a:defRPr/>
            </a:lvl5pPr>
            <a:lvl6pPr marL="2284957" indent="0" algn="ctr">
              <a:buNone/>
              <a:defRPr/>
            </a:lvl6pPr>
            <a:lvl7pPr marL="2741950" indent="0" algn="ctr">
              <a:buNone/>
              <a:defRPr/>
            </a:lvl7pPr>
            <a:lvl8pPr marL="3198937" indent="0" algn="ctr">
              <a:buNone/>
              <a:defRPr/>
            </a:lvl8pPr>
            <a:lvl9pPr marL="365593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949382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258790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443"/>
            <a:ext cx="37307837" cy="6537327"/>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543"/>
            <a:ext cx="37307837" cy="7200900"/>
          </a:xfrm>
        </p:spPr>
        <p:txBody>
          <a:bodyPr anchor="b"/>
          <a:lstStyle>
            <a:lvl1pPr marL="0" indent="0">
              <a:buNone/>
              <a:defRPr sz="2000"/>
            </a:lvl1pPr>
            <a:lvl2pPr marL="456992" indent="0">
              <a:buNone/>
              <a:defRPr sz="2000"/>
            </a:lvl2pPr>
            <a:lvl3pPr marL="913985" indent="0">
              <a:buNone/>
              <a:defRPr sz="2000"/>
            </a:lvl3pPr>
            <a:lvl4pPr marL="1370972" indent="0">
              <a:buNone/>
              <a:defRPr sz="1500"/>
            </a:lvl4pPr>
            <a:lvl5pPr marL="1827965" indent="0">
              <a:buNone/>
              <a:defRPr sz="1500"/>
            </a:lvl5pPr>
            <a:lvl6pPr marL="2284957" indent="0">
              <a:buNone/>
              <a:defRPr sz="1500"/>
            </a:lvl6pPr>
            <a:lvl7pPr marL="2741950" indent="0">
              <a:buNone/>
              <a:defRPr sz="1500"/>
            </a:lvl7pPr>
            <a:lvl8pPr marL="3198937" indent="0">
              <a:buNone/>
              <a:defRPr sz="1500"/>
            </a:lvl8pPr>
            <a:lvl9pPr marL="3655930" indent="0">
              <a:buNone/>
              <a:defRPr sz="1500"/>
            </a:lvl9pPr>
          </a:lstStyle>
          <a:p>
            <a:pPr lvl="0"/>
            <a:r>
              <a:rPr lang="en-US" smtClean="0"/>
              <a:t>Click to edit Master text styles</a:t>
            </a:r>
          </a:p>
        </p:txBody>
      </p:sp>
    </p:spTree>
    <p:extLst>
      <p:ext uri="{BB962C8B-B14F-4D97-AF65-F5344CB8AC3E}">
        <p14:creationId xmlns:p14="http://schemas.microsoft.com/office/powerpoint/2010/main" val="39543112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22437" y="6289678"/>
            <a:ext cx="20124739" cy="25057101"/>
          </a:xfrm>
        </p:spPr>
        <p:txBody>
          <a:bodyPr/>
          <a:lstStyle>
            <a:lvl1pPr>
              <a:defRPr sz="25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1999578" y="6289678"/>
            <a:ext cx="20126328" cy="25057101"/>
          </a:xfrm>
        </p:spPr>
        <p:txBody>
          <a:bodyPr/>
          <a:lstStyle>
            <a:lvl1pPr>
              <a:defRPr sz="25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250293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9" y="1317626"/>
            <a:ext cx="39503352"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3929" y="7369179"/>
            <a:ext cx="19392898" cy="3070224"/>
          </a:xfrm>
        </p:spPr>
        <p:txBody>
          <a:bodyPr anchor="b"/>
          <a:lstStyle>
            <a:lvl1pPr marL="0" indent="0">
              <a:buNone/>
              <a:defRPr sz="2000" b="1"/>
            </a:lvl1pPr>
            <a:lvl2pPr marL="456992" indent="0">
              <a:buNone/>
              <a:defRPr sz="2000" b="1"/>
            </a:lvl2pPr>
            <a:lvl3pPr marL="913985" indent="0">
              <a:buNone/>
              <a:defRPr sz="2000" b="1"/>
            </a:lvl3pPr>
            <a:lvl4pPr marL="1370972" indent="0">
              <a:buNone/>
              <a:defRPr sz="2000" b="1"/>
            </a:lvl4pPr>
            <a:lvl5pPr marL="1827965" indent="0">
              <a:buNone/>
              <a:defRPr sz="2000" b="1"/>
            </a:lvl5pPr>
            <a:lvl6pPr marL="2284957" indent="0">
              <a:buNone/>
              <a:defRPr sz="2000" b="1"/>
            </a:lvl6pPr>
            <a:lvl7pPr marL="2741950" indent="0">
              <a:buNone/>
              <a:defRPr sz="2000" b="1"/>
            </a:lvl7pPr>
            <a:lvl8pPr marL="3198937" indent="0">
              <a:buNone/>
              <a:defRPr sz="2000" b="1"/>
            </a:lvl8pPr>
            <a:lvl9pPr marL="3655930" indent="0">
              <a:buNone/>
              <a:defRPr sz="2000" b="1"/>
            </a:lvl9pPr>
          </a:lstStyle>
          <a:p>
            <a:pPr lvl="0"/>
            <a:r>
              <a:rPr lang="en-US" smtClean="0"/>
              <a:t>Click to edit Master text styles</a:t>
            </a:r>
          </a:p>
        </p:txBody>
      </p:sp>
      <p:sp>
        <p:nvSpPr>
          <p:cNvPr id="4" name="Content Placeholder 3"/>
          <p:cNvSpPr>
            <a:spLocks noGrp="1"/>
          </p:cNvSpPr>
          <p:nvPr>
            <p:ph sz="half" idx="2"/>
          </p:nvPr>
        </p:nvSpPr>
        <p:spPr>
          <a:xfrm>
            <a:off x="2193929" y="10439401"/>
            <a:ext cx="19392898" cy="18965865"/>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444" y="7369179"/>
            <a:ext cx="19400837" cy="3070224"/>
          </a:xfrm>
        </p:spPr>
        <p:txBody>
          <a:bodyPr anchor="b"/>
          <a:lstStyle>
            <a:lvl1pPr marL="0" indent="0">
              <a:buNone/>
              <a:defRPr sz="2000" b="1"/>
            </a:lvl1pPr>
            <a:lvl2pPr marL="456992" indent="0">
              <a:buNone/>
              <a:defRPr sz="2000" b="1"/>
            </a:lvl2pPr>
            <a:lvl3pPr marL="913985" indent="0">
              <a:buNone/>
              <a:defRPr sz="2000" b="1"/>
            </a:lvl3pPr>
            <a:lvl4pPr marL="1370972" indent="0">
              <a:buNone/>
              <a:defRPr sz="2000" b="1"/>
            </a:lvl4pPr>
            <a:lvl5pPr marL="1827965" indent="0">
              <a:buNone/>
              <a:defRPr sz="2000" b="1"/>
            </a:lvl5pPr>
            <a:lvl6pPr marL="2284957" indent="0">
              <a:buNone/>
              <a:defRPr sz="2000" b="1"/>
            </a:lvl6pPr>
            <a:lvl7pPr marL="2741950" indent="0">
              <a:buNone/>
              <a:defRPr sz="2000" b="1"/>
            </a:lvl7pPr>
            <a:lvl8pPr marL="3198937" indent="0">
              <a:buNone/>
              <a:defRPr sz="2000" b="1"/>
            </a:lvl8pPr>
            <a:lvl9pPr marL="3655930" indent="0">
              <a:buNone/>
              <a:defRPr sz="2000" b="1"/>
            </a:lvl9pPr>
          </a:lstStyle>
          <a:p>
            <a:pPr lvl="0"/>
            <a:r>
              <a:rPr lang="en-US" smtClean="0"/>
              <a:t>Click to edit Master text styles</a:t>
            </a:r>
          </a:p>
        </p:txBody>
      </p:sp>
      <p:sp>
        <p:nvSpPr>
          <p:cNvPr id="6" name="Content Placeholder 5"/>
          <p:cNvSpPr>
            <a:spLocks noGrp="1"/>
          </p:cNvSpPr>
          <p:nvPr>
            <p:ph sz="quarter" idx="4"/>
          </p:nvPr>
        </p:nvSpPr>
        <p:spPr>
          <a:xfrm>
            <a:off x="22296444" y="10439401"/>
            <a:ext cx="19400837" cy="18965865"/>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752612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892551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55074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4" y="1311277"/>
            <a:ext cx="14439902" cy="5576889"/>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7160878" y="1311274"/>
            <a:ext cx="24536400" cy="28093989"/>
          </a:xfrm>
        </p:spPr>
        <p:txBody>
          <a:bodyPr/>
          <a:lstStyle>
            <a:lvl1pPr>
              <a:defRPr sz="3000"/>
            </a:lvl1pPr>
            <a:lvl2pPr>
              <a:defRPr sz="25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3924" y="6888165"/>
            <a:ext cx="14439902" cy="22517100"/>
          </a:xfrm>
        </p:spPr>
        <p:txBody>
          <a:bodyPr/>
          <a:lstStyle>
            <a:lvl1pPr marL="0" indent="0">
              <a:buNone/>
              <a:defRPr sz="1500"/>
            </a:lvl1pPr>
            <a:lvl2pPr marL="456992" indent="0">
              <a:buNone/>
              <a:defRPr sz="1500"/>
            </a:lvl2pPr>
            <a:lvl3pPr marL="913985" indent="0">
              <a:buNone/>
              <a:defRPr sz="1000"/>
            </a:lvl3pPr>
            <a:lvl4pPr marL="1370972" indent="0">
              <a:buNone/>
              <a:defRPr sz="1000"/>
            </a:lvl4pPr>
            <a:lvl5pPr marL="1827965" indent="0">
              <a:buNone/>
              <a:defRPr sz="1000"/>
            </a:lvl5pPr>
            <a:lvl6pPr marL="2284957" indent="0">
              <a:buNone/>
              <a:defRPr sz="1000"/>
            </a:lvl6pPr>
            <a:lvl7pPr marL="2741950" indent="0">
              <a:buNone/>
              <a:defRPr sz="1000"/>
            </a:lvl7pPr>
            <a:lvl8pPr marL="3198937" indent="0">
              <a:buNone/>
              <a:defRPr sz="1000"/>
            </a:lvl8pPr>
            <a:lvl9pPr marL="3655930" indent="0">
              <a:buNone/>
              <a:defRPr sz="1000"/>
            </a:lvl9pPr>
          </a:lstStyle>
          <a:p>
            <a:pPr lvl="0"/>
            <a:r>
              <a:rPr lang="en-US" smtClean="0"/>
              <a:t>Click to edit Master text styles</a:t>
            </a:r>
          </a:p>
        </p:txBody>
      </p:sp>
    </p:spTree>
    <p:extLst>
      <p:ext uri="{BB962C8B-B14F-4D97-AF65-F5344CB8AC3E}">
        <p14:creationId xmlns:p14="http://schemas.microsoft.com/office/powerpoint/2010/main" val="31319227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6" y="23042566"/>
            <a:ext cx="26335037" cy="2720973"/>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8602666" y="2941645"/>
            <a:ext cx="26335037" cy="19750089"/>
          </a:xfrm>
        </p:spPr>
        <p:txBody>
          <a:bodyPr/>
          <a:lstStyle>
            <a:lvl1pPr marL="0" indent="0">
              <a:buNone/>
              <a:defRPr sz="3000"/>
            </a:lvl1pPr>
            <a:lvl2pPr marL="456992" indent="0">
              <a:buNone/>
              <a:defRPr sz="2500"/>
            </a:lvl2pPr>
            <a:lvl3pPr marL="913985" indent="0">
              <a:buNone/>
              <a:defRPr sz="2000"/>
            </a:lvl3pPr>
            <a:lvl4pPr marL="1370972" indent="0">
              <a:buNone/>
              <a:defRPr sz="2000"/>
            </a:lvl4pPr>
            <a:lvl5pPr marL="1827965" indent="0">
              <a:buNone/>
              <a:defRPr sz="2000"/>
            </a:lvl5pPr>
            <a:lvl6pPr marL="2284957" indent="0">
              <a:buNone/>
              <a:defRPr sz="2000"/>
            </a:lvl6pPr>
            <a:lvl7pPr marL="2741950" indent="0">
              <a:buNone/>
              <a:defRPr sz="2000"/>
            </a:lvl7pPr>
            <a:lvl8pPr marL="3198937" indent="0">
              <a:buNone/>
              <a:defRPr sz="2000"/>
            </a:lvl8pPr>
            <a:lvl9pPr marL="3655930" indent="0">
              <a:buNone/>
              <a:defRPr sz="2000"/>
            </a:lvl9pPr>
          </a:lstStyle>
          <a:p>
            <a:endParaRPr lang="en-US" dirty="0"/>
          </a:p>
        </p:txBody>
      </p:sp>
      <p:sp>
        <p:nvSpPr>
          <p:cNvPr id="4" name="Text Placeholder 3"/>
          <p:cNvSpPr>
            <a:spLocks noGrp="1"/>
          </p:cNvSpPr>
          <p:nvPr>
            <p:ph type="body" sz="half" idx="2"/>
          </p:nvPr>
        </p:nvSpPr>
        <p:spPr>
          <a:xfrm>
            <a:off x="8602666" y="25763539"/>
            <a:ext cx="26335037" cy="3862389"/>
          </a:xfrm>
        </p:spPr>
        <p:txBody>
          <a:bodyPr/>
          <a:lstStyle>
            <a:lvl1pPr marL="0" indent="0">
              <a:buNone/>
              <a:defRPr sz="1500"/>
            </a:lvl1pPr>
            <a:lvl2pPr marL="456992" indent="0">
              <a:buNone/>
              <a:defRPr sz="1500"/>
            </a:lvl2pPr>
            <a:lvl3pPr marL="913985" indent="0">
              <a:buNone/>
              <a:defRPr sz="1000"/>
            </a:lvl3pPr>
            <a:lvl4pPr marL="1370972" indent="0">
              <a:buNone/>
              <a:defRPr sz="1000"/>
            </a:lvl4pPr>
            <a:lvl5pPr marL="1827965" indent="0">
              <a:buNone/>
              <a:defRPr sz="1000"/>
            </a:lvl5pPr>
            <a:lvl6pPr marL="2284957" indent="0">
              <a:buNone/>
              <a:defRPr sz="1000"/>
            </a:lvl6pPr>
            <a:lvl7pPr marL="2741950" indent="0">
              <a:buNone/>
              <a:defRPr sz="1000"/>
            </a:lvl7pPr>
            <a:lvl8pPr marL="3198937" indent="0">
              <a:buNone/>
              <a:defRPr sz="1000"/>
            </a:lvl8pPr>
            <a:lvl9pPr marL="3655930" indent="0">
              <a:buNone/>
              <a:defRPr sz="1000"/>
            </a:lvl9pPr>
          </a:lstStyle>
          <a:p>
            <a:pPr lvl="0"/>
            <a:r>
              <a:rPr lang="en-US" smtClean="0"/>
              <a:t>Click to edit Master text styles</a:t>
            </a:r>
          </a:p>
        </p:txBody>
      </p:sp>
    </p:spTree>
    <p:extLst>
      <p:ext uri="{BB962C8B-B14F-4D97-AF65-F5344CB8AC3E}">
        <p14:creationId xmlns:p14="http://schemas.microsoft.com/office/powerpoint/2010/main" val="6795924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702461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404051" y="1273176"/>
            <a:ext cx="10480675" cy="3007359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60439" y="1273176"/>
            <a:ext cx="31291214" cy="300735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314872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23" name="Rectangle 7"/>
          <p:cNvSpPr>
            <a:spLocks noChangeArrowheads="1"/>
          </p:cNvSpPr>
          <p:nvPr userDrawn="1"/>
        </p:nvSpPr>
        <p:spPr bwMode="auto">
          <a:xfrm>
            <a:off x="0" y="4953003"/>
            <a:ext cx="43891200" cy="27965397"/>
          </a:xfrm>
          <a:prstGeom prst="rect">
            <a:avLst/>
          </a:prstGeom>
          <a:solidFill>
            <a:srgbClr val="AABAC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86024" name="Rectangle 8"/>
          <p:cNvSpPr>
            <a:spLocks noChangeArrowheads="1"/>
          </p:cNvSpPr>
          <p:nvPr userDrawn="1"/>
        </p:nvSpPr>
        <p:spPr bwMode="auto">
          <a:xfrm>
            <a:off x="0" y="3"/>
            <a:ext cx="43891200" cy="4770437"/>
          </a:xfrm>
          <a:prstGeom prst="rect">
            <a:avLst/>
          </a:prstGeom>
          <a:solidFill>
            <a:srgbClr val="D7D7D7"/>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86025" name="Rectangle 9"/>
          <p:cNvSpPr>
            <a:spLocks noChangeArrowheads="1"/>
          </p:cNvSpPr>
          <p:nvPr userDrawn="1"/>
        </p:nvSpPr>
        <p:spPr bwMode="auto">
          <a:xfrm>
            <a:off x="0" y="4800600"/>
            <a:ext cx="43891200" cy="130176"/>
          </a:xfrm>
          <a:prstGeom prst="rect">
            <a:avLst/>
          </a:prstGeom>
          <a:solidFill>
            <a:srgbClr val="6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86026" name="Rectangle 10"/>
          <p:cNvSpPr>
            <a:spLocks noChangeArrowheads="1"/>
          </p:cNvSpPr>
          <p:nvPr userDrawn="1"/>
        </p:nvSpPr>
        <p:spPr bwMode="auto">
          <a:xfrm>
            <a:off x="685802" y="5638806"/>
            <a:ext cx="9982200"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86027" name="Rectangle 11"/>
          <p:cNvSpPr>
            <a:spLocks noChangeArrowheads="1"/>
          </p:cNvSpPr>
          <p:nvPr userDrawn="1"/>
        </p:nvSpPr>
        <p:spPr bwMode="auto">
          <a:xfrm>
            <a:off x="11483978" y="5638806"/>
            <a:ext cx="9982200"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86028" name="Rectangle 12"/>
          <p:cNvSpPr>
            <a:spLocks noChangeArrowheads="1"/>
          </p:cNvSpPr>
          <p:nvPr userDrawn="1"/>
        </p:nvSpPr>
        <p:spPr bwMode="auto">
          <a:xfrm>
            <a:off x="22272626" y="5638806"/>
            <a:ext cx="9982200"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86029" name="Rectangle 13"/>
          <p:cNvSpPr>
            <a:spLocks noChangeArrowheads="1"/>
          </p:cNvSpPr>
          <p:nvPr userDrawn="1"/>
        </p:nvSpPr>
        <p:spPr bwMode="auto">
          <a:xfrm>
            <a:off x="33070802" y="5638806"/>
            <a:ext cx="9982200"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86030" name="Text Box 14"/>
          <p:cNvSpPr txBox="1">
            <a:spLocks noChangeArrowheads="1"/>
          </p:cNvSpPr>
          <p:nvPr userDrawn="1"/>
        </p:nvSpPr>
        <p:spPr bwMode="auto">
          <a:xfrm>
            <a:off x="609607" y="32445326"/>
            <a:ext cx="2514600" cy="338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381" tIns="45690" rIns="91381" bIns="45690">
            <a:spAutoFit/>
          </a:bodyPr>
          <a:lstStyle/>
          <a:p>
            <a:pPr eaLnBrk="0" hangingPunct="0">
              <a:lnSpc>
                <a:spcPct val="65000"/>
              </a:lnSpc>
              <a:spcBef>
                <a:spcPct val="50000"/>
              </a:spcBef>
            </a:pPr>
            <a:r>
              <a:rPr lang="en-US" sz="500" b="1" dirty="0">
                <a:solidFill>
                  <a:schemeClr val="bg2"/>
                </a:solidFill>
                <a:latin typeface="Arial" charset="0"/>
              </a:rPr>
              <a:t>POSTER TEMPLATE BY:</a:t>
            </a:r>
          </a:p>
          <a:p>
            <a:pPr eaLnBrk="0" hangingPunct="0">
              <a:lnSpc>
                <a:spcPct val="65000"/>
              </a:lnSpc>
              <a:spcBef>
                <a:spcPct val="50000"/>
              </a:spcBef>
            </a:pPr>
            <a:r>
              <a:rPr lang="en-US" sz="1000" b="1" dirty="0">
                <a:solidFill>
                  <a:schemeClr val="bg2"/>
                </a:solidFill>
                <a:latin typeface="Arial" charset="0"/>
              </a:rPr>
              <a:t>www.PosterPresentations.com</a:t>
            </a:r>
          </a:p>
        </p:txBody>
      </p:sp>
      <p:sp>
        <p:nvSpPr>
          <p:cNvPr id="86031" name="Rectangle 15"/>
          <p:cNvSpPr>
            <a:spLocks noGrp="1" noChangeArrowheads="1"/>
          </p:cNvSpPr>
          <p:nvPr>
            <p:ph type="title"/>
          </p:nvPr>
        </p:nvSpPr>
        <p:spPr bwMode="auto">
          <a:xfrm>
            <a:off x="960442" y="1273176"/>
            <a:ext cx="41924285" cy="220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381" tIns="45690" rIns="91381" bIns="45690" numCol="1" anchor="ctr" anchorCtr="0" compatLnSpc="1">
            <a:prstTxWarp prst="textNoShape">
              <a:avLst/>
            </a:prstTxWarp>
          </a:bodyPr>
          <a:lstStyle/>
          <a:p>
            <a:pPr lvl="0"/>
            <a:r>
              <a:rPr lang="en-US"/>
              <a:t>Click to edit Master title style</a:t>
            </a:r>
          </a:p>
        </p:txBody>
      </p:sp>
      <p:sp>
        <p:nvSpPr>
          <p:cNvPr id="86032" name="Rectangle 16"/>
          <p:cNvSpPr>
            <a:spLocks noGrp="1" noChangeArrowheads="1"/>
          </p:cNvSpPr>
          <p:nvPr>
            <p:ph type="body" idx="1"/>
          </p:nvPr>
        </p:nvSpPr>
        <p:spPr bwMode="auto">
          <a:xfrm>
            <a:off x="1722444" y="7254877"/>
            <a:ext cx="8297861" cy="2480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381" tIns="45690" rIns="91381" bIns="4569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l" rtl="0" fontAlgn="base">
        <a:spcBef>
          <a:spcPct val="0"/>
        </a:spcBef>
        <a:spcAft>
          <a:spcPct val="0"/>
        </a:spcAft>
        <a:defRPr sz="8400">
          <a:solidFill>
            <a:schemeClr val="tx2"/>
          </a:solidFill>
          <a:latin typeface="+mj-lt"/>
          <a:ea typeface="+mj-ea"/>
          <a:cs typeface="+mj-cs"/>
        </a:defRPr>
      </a:lvl1pPr>
      <a:lvl2pPr algn="l" rtl="0" fontAlgn="base">
        <a:spcBef>
          <a:spcPct val="0"/>
        </a:spcBef>
        <a:spcAft>
          <a:spcPct val="0"/>
        </a:spcAft>
        <a:defRPr sz="8400">
          <a:solidFill>
            <a:schemeClr val="tx2"/>
          </a:solidFill>
          <a:latin typeface="Arial Black" charset="0"/>
          <a:ea typeface="ＭＳ Ｐゴシック" charset="0"/>
        </a:defRPr>
      </a:lvl2pPr>
      <a:lvl3pPr algn="l" rtl="0" fontAlgn="base">
        <a:spcBef>
          <a:spcPct val="0"/>
        </a:spcBef>
        <a:spcAft>
          <a:spcPct val="0"/>
        </a:spcAft>
        <a:defRPr sz="8400">
          <a:solidFill>
            <a:schemeClr val="tx2"/>
          </a:solidFill>
          <a:latin typeface="Arial Black" charset="0"/>
          <a:ea typeface="ＭＳ Ｐゴシック" charset="0"/>
        </a:defRPr>
      </a:lvl3pPr>
      <a:lvl4pPr algn="l" rtl="0" fontAlgn="base">
        <a:spcBef>
          <a:spcPct val="0"/>
        </a:spcBef>
        <a:spcAft>
          <a:spcPct val="0"/>
        </a:spcAft>
        <a:defRPr sz="8400">
          <a:solidFill>
            <a:schemeClr val="tx2"/>
          </a:solidFill>
          <a:latin typeface="Arial Black" charset="0"/>
          <a:ea typeface="ＭＳ Ｐゴシック" charset="0"/>
        </a:defRPr>
      </a:lvl4pPr>
      <a:lvl5pPr algn="l" rtl="0" fontAlgn="base">
        <a:spcBef>
          <a:spcPct val="0"/>
        </a:spcBef>
        <a:spcAft>
          <a:spcPct val="0"/>
        </a:spcAft>
        <a:defRPr sz="8400">
          <a:solidFill>
            <a:schemeClr val="tx2"/>
          </a:solidFill>
          <a:latin typeface="Arial Black" charset="0"/>
          <a:ea typeface="ＭＳ Ｐゴシック" charset="0"/>
        </a:defRPr>
      </a:lvl5pPr>
      <a:lvl6pPr marL="456992" algn="l" rtl="0" fontAlgn="base">
        <a:spcBef>
          <a:spcPct val="0"/>
        </a:spcBef>
        <a:spcAft>
          <a:spcPct val="0"/>
        </a:spcAft>
        <a:defRPr sz="8400">
          <a:solidFill>
            <a:schemeClr val="tx2"/>
          </a:solidFill>
          <a:latin typeface="Arial Black" charset="0"/>
          <a:ea typeface="ＭＳ Ｐゴシック" charset="0"/>
        </a:defRPr>
      </a:lvl6pPr>
      <a:lvl7pPr marL="913985" algn="l" rtl="0" fontAlgn="base">
        <a:spcBef>
          <a:spcPct val="0"/>
        </a:spcBef>
        <a:spcAft>
          <a:spcPct val="0"/>
        </a:spcAft>
        <a:defRPr sz="8400">
          <a:solidFill>
            <a:schemeClr val="tx2"/>
          </a:solidFill>
          <a:latin typeface="Arial Black" charset="0"/>
          <a:ea typeface="ＭＳ Ｐゴシック" charset="0"/>
        </a:defRPr>
      </a:lvl7pPr>
      <a:lvl8pPr marL="1370972" algn="l" rtl="0" fontAlgn="base">
        <a:spcBef>
          <a:spcPct val="0"/>
        </a:spcBef>
        <a:spcAft>
          <a:spcPct val="0"/>
        </a:spcAft>
        <a:defRPr sz="8400">
          <a:solidFill>
            <a:schemeClr val="tx2"/>
          </a:solidFill>
          <a:latin typeface="Arial Black" charset="0"/>
          <a:ea typeface="ＭＳ Ｐゴシック" charset="0"/>
        </a:defRPr>
      </a:lvl8pPr>
      <a:lvl9pPr marL="1827965" algn="l" rtl="0" fontAlgn="base">
        <a:spcBef>
          <a:spcPct val="0"/>
        </a:spcBef>
        <a:spcAft>
          <a:spcPct val="0"/>
        </a:spcAft>
        <a:defRPr sz="8400">
          <a:solidFill>
            <a:schemeClr val="tx2"/>
          </a:solidFill>
          <a:latin typeface="Arial Black" charset="0"/>
          <a:ea typeface="ＭＳ Ｐゴシック" charset="0"/>
        </a:defRPr>
      </a:lvl9pPr>
    </p:titleStyle>
    <p:bodyStyle>
      <a:lvl1pPr marL="342744" indent="-342744" algn="l" rtl="0" fontAlgn="base">
        <a:spcBef>
          <a:spcPct val="20000"/>
        </a:spcBef>
        <a:spcAft>
          <a:spcPct val="0"/>
        </a:spcAft>
        <a:buChar char="•"/>
        <a:defRPr sz="3000">
          <a:solidFill>
            <a:schemeClr val="tx1"/>
          </a:solidFill>
          <a:latin typeface="+mn-lt"/>
          <a:ea typeface="+mn-ea"/>
          <a:cs typeface="+mn-cs"/>
        </a:defRPr>
      </a:lvl1pPr>
      <a:lvl2pPr marL="739436" indent="-282443" algn="l" rtl="0" fontAlgn="base">
        <a:spcBef>
          <a:spcPct val="20000"/>
        </a:spcBef>
        <a:spcAft>
          <a:spcPct val="0"/>
        </a:spcAft>
        <a:buChar char="–"/>
        <a:defRPr sz="3000">
          <a:solidFill>
            <a:schemeClr val="tx1"/>
          </a:solidFill>
          <a:latin typeface="+mn-lt"/>
          <a:ea typeface="+mn-ea"/>
        </a:defRPr>
      </a:lvl2pPr>
      <a:lvl3pPr marL="1142476" indent="-228491" algn="l" rtl="0" fontAlgn="base">
        <a:spcBef>
          <a:spcPct val="20000"/>
        </a:spcBef>
        <a:spcAft>
          <a:spcPct val="0"/>
        </a:spcAft>
        <a:buChar char="•"/>
        <a:defRPr sz="2000">
          <a:solidFill>
            <a:schemeClr val="tx1"/>
          </a:solidFill>
          <a:latin typeface="+mn-lt"/>
          <a:ea typeface="+mn-ea"/>
        </a:defRPr>
      </a:lvl3pPr>
      <a:lvl4pPr marL="1599469" indent="-228491" algn="l" rtl="0" fontAlgn="base">
        <a:spcBef>
          <a:spcPct val="20000"/>
        </a:spcBef>
        <a:spcAft>
          <a:spcPct val="0"/>
        </a:spcAft>
        <a:buChar char="–"/>
        <a:defRPr sz="2000">
          <a:solidFill>
            <a:schemeClr val="tx1"/>
          </a:solidFill>
          <a:latin typeface="+mn-lt"/>
          <a:ea typeface="+mn-ea"/>
        </a:defRPr>
      </a:lvl4pPr>
      <a:lvl5pPr marL="2056461" indent="-228491" algn="l" rtl="0" fontAlgn="base">
        <a:spcBef>
          <a:spcPct val="20000"/>
        </a:spcBef>
        <a:spcAft>
          <a:spcPct val="0"/>
        </a:spcAft>
        <a:buChar char="»"/>
        <a:defRPr sz="2000">
          <a:solidFill>
            <a:schemeClr val="tx1"/>
          </a:solidFill>
          <a:latin typeface="+mn-lt"/>
          <a:ea typeface="+mn-ea"/>
        </a:defRPr>
      </a:lvl5pPr>
      <a:lvl6pPr marL="2513454" indent="-228491" algn="l" rtl="0" fontAlgn="base">
        <a:spcBef>
          <a:spcPct val="20000"/>
        </a:spcBef>
        <a:spcAft>
          <a:spcPct val="0"/>
        </a:spcAft>
        <a:buChar char="»"/>
        <a:defRPr sz="2000">
          <a:solidFill>
            <a:schemeClr val="tx1"/>
          </a:solidFill>
          <a:latin typeface="+mn-lt"/>
          <a:ea typeface="+mn-ea"/>
        </a:defRPr>
      </a:lvl6pPr>
      <a:lvl7pPr marL="2970441" indent="-228491" algn="l" rtl="0" fontAlgn="base">
        <a:spcBef>
          <a:spcPct val="20000"/>
        </a:spcBef>
        <a:spcAft>
          <a:spcPct val="0"/>
        </a:spcAft>
        <a:buChar char="»"/>
        <a:defRPr sz="2000">
          <a:solidFill>
            <a:schemeClr val="tx1"/>
          </a:solidFill>
          <a:latin typeface="+mn-lt"/>
          <a:ea typeface="+mn-ea"/>
        </a:defRPr>
      </a:lvl7pPr>
      <a:lvl8pPr marL="3427434" indent="-228491" algn="l" rtl="0" fontAlgn="base">
        <a:spcBef>
          <a:spcPct val="20000"/>
        </a:spcBef>
        <a:spcAft>
          <a:spcPct val="0"/>
        </a:spcAft>
        <a:buChar char="»"/>
        <a:defRPr sz="2000">
          <a:solidFill>
            <a:schemeClr val="tx1"/>
          </a:solidFill>
          <a:latin typeface="+mn-lt"/>
          <a:ea typeface="+mn-ea"/>
        </a:defRPr>
      </a:lvl8pPr>
      <a:lvl9pPr marL="3884426" indent="-228491"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6992" rtl="0" eaLnBrk="1" latinLnBrk="0" hangingPunct="1">
        <a:defRPr sz="2000" kern="1200">
          <a:solidFill>
            <a:schemeClr val="tx1"/>
          </a:solidFill>
          <a:latin typeface="+mn-lt"/>
          <a:ea typeface="+mn-ea"/>
          <a:cs typeface="+mn-cs"/>
        </a:defRPr>
      </a:lvl1pPr>
      <a:lvl2pPr marL="456992" algn="l" defTabSz="456992" rtl="0" eaLnBrk="1" latinLnBrk="0" hangingPunct="1">
        <a:defRPr sz="2000" kern="1200">
          <a:solidFill>
            <a:schemeClr val="tx1"/>
          </a:solidFill>
          <a:latin typeface="+mn-lt"/>
          <a:ea typeface="+mn-ea"/>
          <a:cs typeface="+mn-cs"/>
        </a:defRPr>
      </a:lvl2pPr>
      <a:lvl3pPr marL="913985" algn="l" defTabSz="456992" rtl="0" eaLnBrk="1" latinLnBrk="0" hangingPunct="1">
        <a:defRPr sz="2000" kern="1200">
          <a:solidFill>
            <a:schemeClr val="tx1"/>
          </a:solidFill>
          <a:latin typeface="+mn-lt"/>
          <a:ea typeface="+mn-ea"/>
          <a:cs typeface="+mn-cs"/>
        </a:defRPr>
      </a:lvl3pPr>
      <a:lvl4pPr marL="1370972" algn="l" defTabSz="456992" rtl="0" eaLnBrk="1" latinLnBrk="0" hangingPunct="1">
        <a:defRPr sz="2000" kern="1200">
          <a:solidFill>
            <a:schemeClr val="tx1"/>
          </a:solidFill>
          <a:latin typeface="+mn-lt"/>
          <a:ea typeface="+mn-ea"/>
          <a:cs typeface="+mn-cs"/>
        </a:defRPr>
      </a:lvl4pPr>
      <a:lvl5pPr marL="1827965" algn="l" defTabSz="456992" rtl="0" eaLnBrk="1" latinLnBrk="0" hangingPunct="1">
        <a:defRPr sz="2000" kern="1200">
          <a:solidFill>
            <a:schemeClr val="tx1"/>
          </a:solidFill>
          <a:latin typeface="+mn-lt"/>
          <a:ea typeface="+mn-ea"/>
          <a:cs typeface="+mn-cs"/>
        </a:defRPr>
      </a:lvl5pPr>
      <a:lvl6pPr marL="2284957" algn="l" defTabSz="456992" rtl="0" eaLnBrk="1" latinLnBrk="0" hangingPunct="1">
        <a:defRPr sz="2000" kern="1200">
          <a:solidFill>
            <a:schemeClr val="tx1"/>
          </a:solidFill>
          <a:latin typeface="+mn-lt"/>
          <a:ea typeface="+mn-ea"/>
          <a:cs typeface="+mn-cs"/>
        </a:defRPr>
      </a:lvl6pPr>
      <a:lvl7pPr marL="2741950" algn="l" defTabSz="456992" rtl="0" eaLnBrk="1" latinLnBrk="0" hangingPunct="1">
        <a:defRPr sz="2000" kern="1200">
          <a:solidFill>
            <a:schemeClr val="tx1"/>
          </a:solidFill>
          <a:latin typeface="+mn-lt"/>
          <a:ea typeface="+mn-ea"/>
          <a:cs typeface="+mn-cs"/>
        </a:defRPr>
      </a:lvl7pPr>
      <a:lvl8pPr marL="3198937" algn="l" defTabSz="456992" rtl="0" eaLnBrk="1" latinLnBrk="0" hangingPunct="1">
        <a:defRPr sz="2000" kern="1200">
          <a:solidFill>
            <a:schemeClr val="tx1"/>
          </a:solidFill>
          <a:latin typeface="+mn-lt"/>
          <a:ea typeface="+mn-ea"/>
          <a:cs typeface="+mn-cs"/>
        </a:defRPr>
      </a:lvl8pPr>
      <a:lvl9pPr marL="3655930" algn="l" defTabSz="456992"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p:cNvSpPr>
            <a:spLocks noChangeArrowheads="1"/>
          </p:cNvSpPr>
          <p:nvPr userDrawn="1"/>
        </p:nvSpPr>
        <p:spPr bwMode="auto">
          <a:xfrm>
            <a:off x="0" y="4953003"/>
            <a:ext cx="43891200" cy="27965397"/>
          </a:xfrm>
          <a:prstGeom prst="rect">
            <a:avLst/>
          </a:prstGeom>
          <a:solidFill>
            <a:srgbClr val="AABAC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98307" name="Rectangle 3"/>
          <p:cNvSpPr>
            <a:spLocks noChangeArrowheads="1"/>
          </p:cNvSpPr>
          <p:nvPr userDrawn="1"/>
        </p:nvSpPr>
        <p:spPr bwMode="auto">
          <a:xfrm>
            <a:off x="0" y="3"/>
            <a:ext cx="43891200" cy="4770437"/>
          </a:xfrm>
          <a:prstGeom prst="rect">
            <a:avLst/>
          </a:prstGeom>
          <a:solidFill>
            <a:srgbClr val="D7D7D7"/>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98308" name="Rectangle 4"/>
          <p:cNvSpPr>
            <a:spLocks noChangeArrowheads="1"/>
          </p:cNvSpPr>
          <p:nvPr userDrawn="1"/>
        </p:nvSpPr>
        <p:spPr bwMode="auto">
          <a:xfrm>
            <a:off x="0" y="4800600"/>
            <a:ext cx="43891200" cy="130176"/>
          </a:xfrm>
          <a:prstGeom prst="rect">
            <a:avLst/>
          </a:prstGeom>
          <a:solidFill>
            <a:srgbClr val="6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98310" name="Rectangle 6"/>
          <p:cNvSpPr>
            <a:spLocks noChangeArrowheads="1"/>
          </p:cNvSpPr>
          <p:nvPr userDrawn="1"/>
        </p:nvSpPr>
        <p:spPr bwMode="auto">
          <a:xfrm>
            <a:off x="11483976" y="5638806"/>
            <a:ext cx="20743862"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98309" name="Rectangle 5"/>
          <p:cNvSpPr>
            <a:spLocks noChangeArrowheads="1"/>
          </p:cNvSpPr>
          <p:nvPr userDrawn="1"/>
        </p:nvSpPr>
        <p:spPr bwMode="auto">
          <a:xfrm>
            <a:off x="685802" y="5638806"/>
            <a:ext cx="9982200"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98312" name="Rectangle 8"/>
          <p:cNvSpPr>
            <a:spLocks noChangeArrowheads="1"/>
          </p:cNvSpPr>
          <p:nvPr userDrawn="1"/>
        </p:nvSpPr>
        <p:spPr bwMode="auto">
          <a:xfrm>
            <a:off x="33070802" y="5638806"/>
            <a:ext cx="9982200"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98313" name="Text Box 9"/>
          <p:cNvSpPr txBox="1">
            <a:spLocks noChangeArrowheads="1"/>
          </p:cNvSpPr>
          <p:nvPr userDrawn="1"/>
        </p:nvSpPr>
        <p:spPr bwMode="auto">
          <a:xfrm>
            <a:off x="609607" y="32445326"/>
            <a:ext cx="2514600" cy="338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381" tIns="45690" rIns="91381" bIns="45690">
            <a:spAutoFit/>
          </a:bodyPr>
          <a:lstStyle/>
          <a:p>
            <a:pPr eaLnBrk="0" hangingPunct="0">
              <a:lnSpc>
                <a:spcPct val="65000"/>
              </a:lnSpc>
              <a:spcBef>
                <a:spcPct val="50000"/>
              </a:spcBef>
            </a:pPr>
            <a:r>
              <a:rPr lang="en-US" sz="500" b="1" dirty="0">
                <a:solidFill>
                  <a:schemeClr val="bg2"/>
                </a:solidFill>
                <a:latin typeface="Arial" charset="0"/>
              </a:rPr>
              <a:t>POSTER TEMPLATE BY:</a:t>
            </a:r>
          </a:p>
          <a:p>
            <a:pPr eaLnBrk="0" hangingPunct="0">
              <a:lnSpc>
                <a:spcPct val="65000"/>
              </a:lnSpc>
              <a:spcBef>
                <a:spcPct val="50000"/>
              </a:spcBef>
            </a:pPr>
            <a:r>
              <a:rPr lang="en-US" sz="1000" b="1" dirty="0">
                <a:solidFill>
                  <a:schemeClr val="bg2"/>
                </a:solidFill>
                <a:latin typeface="Arial" charset="0"/>
              </a:rPr>
              <a:t>www.PosterPresentations.com</a:t>
            </a:r>
          </a:p>
        </p:txBody>
      </p:sp>
      <p:sp>
        <p:nvSpPr>
          <p:cNvPr id="98314" name="Rectangle 10"/>
          <p:cNvSpPr>
            <a:spLocks noGrp="1" noChangeArrowheads="1"/>
          </p:cNvSpPr>
          <p:nvPr>
            <p:ph type="title"/>
          </p:nvPr>
        </p:nvSpPr>
        <p:spPr bwMode="auto">
          <a:xfrm>
            <a:off x="960442" y="1273176"/>
            <a:ext cx="41924285" cy="220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381" tIns="45690" rIns="91381" bIns="45690" numCol="1" anchor="ctr" anchorCtr="0" compatLnSpc="1">
            <a:prstTxWarp prst="textNoShape">
              <a:avLst/>
            </a:prstTxWarp>
          </a:bodyPr>
          <a:lstStyle/>
          <a:p>
            <a:pPr lvl="0"/>
            <a:r>
              <a:rPr lang="en-US"/>
              <a:t>Click to edit Master title style</a:t>
            </a:r>
          </a:p>
        </p:txBody>
      </p:sp>
      <p:sp>
        <p:nvSpPr>
          <p:cNvPr id="98315" name="Rectangle 11"/>
          <p:cNvSpPr>
            <a:spLocks noGrp="1" noChangeArrowheads="1"/>
          </p:cNvSpPr>
          <p:nvPr>
            <p:ph type="body" idx="1"/>
          </p:nvPr>
        </p:nvSpPr>
        <p:spPr bwMode="auto">
          <a:xfrm>
            <a:off x="1722444" y="7254877"/>
            <a:ext cx="8297861" cy="2480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381" tIns="45690" rIns="91381" bIns="4569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rtl="0" fontAlgn="base">
        <a:spcBef>
          <a:spcPct val="0"/>
        </a:spcBef>
        <a:spcAft>
          <a:spcPct val="0"/>
        </a:spcAft>
        <a:defRPr sz="8400">
          <a:solidFill>
            <a:schemeClr val="tx2"/>
          </a:solidFill>
          <a:latin typeface="+mj-lt"/>
          <a:ea typeface="+mj-ea"/>
          <a:cs typeface="+mj-cs"/>
        </a:defRPr>
      </a:lvl1pPr>
      <a:lvl2pPr algn="l" rtl="0" fontAlgn="base">
        <a:spcBef>
          <a:spcPct val="0"/>
        </a:spcBef>
        <a:spcAft>
          <a:spcPct val="0"/>
        </a:spcAft>
        <a:defRPr sz="8400">
          <a:solidFill>
            <a:schemeClr val="tx2"/>
          </a:solidFill>
          <a:latin typeface="Arial Black" charset="0"/>
          <a:ea typeface="ＭＳ Ｐゴシック" charset="0"/>
        </a:defRPr>
      </a:lvl2pPr>
      <a:lvl3pPr algn="l" rtl="0" fontAlgn="base">
        <a:spcBef>
          <a:spcPct val="0"/>
        </a:spcBef>
        <a:spcAft>
          <a:spcPct val="0"/>
        </a:spcAft>
        <a:defRPr sz="8400">
          <a:solidFill>
            <a:schemeClr val="tx2"/>
          </a:solidFill>
          <a:latin typeface="Arial Black" charset="0"/>
          <a:ea typeface="ＭＳ Ｐゴシック" charset="0"/>
        </a:defRPr>
      </a:lvl3pPr>
      <a:lvl4pPr algn="l" rtl="0" fontAlgn="base">
        <a:spcBef>
          <a:spcPct val="0"/>
        </a:spcBef>
        <a:spcAft>
          <a:spcPct val="0"/>
        </a:spcAft>
        <a:defRPr sz="8400">
          <a:solidFill>
            <a:schemeClr val="tx2"/>
          </a:solidFill>
          <a:latin typeface="Arial Black" charset="0"/>
          <a:ea typeface="ＭＳ Ｐゴシック" charset="0"/>
        </a:defRPr>
      </a:lvl4pPr>
      <a:lvl5pPr algn="l" rtl="0" fontAlgn="base">
        <a:spcBef>
          <a:spcPct val="0"/>
        </a:spcBef>
        <a:spcAft>
          <a:spcPct val="0"/>
        </a:spcAft>
        <a:defRPr sz="8400">
          <a:solidFill>
            <a:schemeClr val="tx2"/>
          </a:solidFill>
          <a:latin typeface="Arial Black" charset="0"/>
          <a:ea typeface="ＭＳ Ｐゴシック" charset="0"/>
        </a:defRPr>
      </a:lvl5pPr>
      <a:lvl6pPr marL="456992" algn="l" rtl="0" fontAlgn="base">
        <a:spcBef>
          <a:spcPct val="0"/>
        </a:spcBef>
        <a:spcAft>
          <a:spcPct val="0"/>
        </a:spcAft>
        <a:defRPr sz="8400">
          <a:solidFill>
            <a:schemeClr val="tx2"/>
          </a:solidFill>
          <a:latin typeface="Arial Black" charset="0"/>
          <a:ea typeface="ＭＳ Ｐゴシック" charset="0"/>
        </a:defRPr>
      </a:lvl6pPr>
      <a:lvl7pPr marL="913985" algn="l" rtl="0" fontAlgn="base">
        <a:spcBef>
          <a:spcPct val="0"/>
        </a:spcBef>
        <a:spcAft>
          <a:spcPct val="0"/>
        </a:spcAft>
        <a:defRPr sz="8400">
          <a:solidFill>
            <a:schemeClr val="tx2"/>
          </a:solidFill>
          <a:latin typeface="Arial Black" charset="0"/>
          <a:ea typeface="ＭＳ Ｐゴシック" charset="0"/>
        </a:defRPr>
      </a:lvl7pPr>
      <a:lvl8pPr marL="1370972" algn="l" rtl="0" fontAlgn="base">
        <a:spcBef>
          <a:spcPct val="0"/>
        </a:spcBef>
        <a:spcAft>
          <a:spcPct val="0"/>
        </a:spcAft>
        <a:defRPr sz="8400">
          <a:solidFill>
            <a:schemeClr val="tx2"/>
          </a:solidFill>
          <a:latin typeface="Arial Black" charset="0"/>
          <a:ea typeface="ＭＳ Ｐゴシック" charset="0"/>
        </a:defRPr>
      </a:lvl8pPr>
      <a:lvl9pPr marL="1827965" algn="l" rtl="0" fontAlgn="base">
        <a:spcBef>
          <a:spcPct val="0"/>
        </a:spcBef>
        <a:spcAft>
          <a:spcPct val="0"/>
        </a:spcAft>
        <a:defRPr sz="8400">
          <a:solidFill>
            <a:schemeClr val="tx2"/>
          </a:solidFill>
          <a:latin typeface="Arial Black" charset="0"/>
          <a:ea typeface="ＭＳ Ｐゴシック" charset="0"/>
        </a:defRPr>
      </a:lvl9pPr>
    </p:titleStyle>
    <p:bodyStyle>
      <a:lvl1pPr marL="342744" indent="-342744" algn="l" rtl="0" fontAlgn="base">
        <a:spcBef>
          <a:spcPct val="20000"/>
        </a:spcBef>
        <a:spcAft>
          <a:spcPct val="0"/>
        </a:spcAft>
        <a:buChar char="•"/>
        <a:defRPr sz="3000">
          <a:solidFill>
            <a:schemeClr val="tx1"/>
          </a:solidFill>
          <a:latin typeface="+mn-lt"/>
          <a:ea typeface="+mn-ea"/>
          <a:cs typeface="+mn-cs"/>
        </a:defRPr>
      </a:lvl1pPr>
      <a:lvl2pPr marL="739436" indent="-282443" algn="l" rtl="0" fontAlgn="base">
        <a:spcBef>
          <a:spcPct val="20000"/>
        </a:spcBef>
        <a:spcAft>
          <a:spcPct val="0"/>
        </a:spcAft>
        <a:buChar char="–"/>
        <a:defRPr sz="3000">
          <a:solidFill>
            <a:schemeClr val="tx1"/>
          </a:solidFill>
          <a:latin typeface="+mn-lt"/>
          <a:ea typeface="+mn-ea"/>
        </a:defRPr>
      </a:lvl2pPr>
      <a:lvl3pPr marL="1142476" indent="-228491" algn="l" rtl="0" fontAlgn="base">
        <a:spcBef>
          <a:spcPct val="20000"/>
        </a:spcBef>
        <a:spcAft>
          <a:spcPct val="0"/>
        </a:spcAft>
        <a:buChar char="•"/>
        <a:defRPr sz="2000">
          <a:solidFill>
            <a:schemeClr val="tx1"/>
          </a:solidFill>
          <a:latin typeface="+mn-lt"/>
          <a:ea typeface="+mn-ea"/>
        </a:defRPr>
      </a:lvl3pPr>
      <a:lvl4pPr marL="1599469" indent="-228491" algn="l" rtl="0" fontAlgn="base">
        <a:spcBef>
          <a:spcPct val="20000"/>
        </a:spcBef>
        <a:spcAft>
          <a:spcPct val="0"/>
        </a:spcAft>
        <a:buChar char="–"/>
        <a:defRPr sz="2000">
          <a:solidFill>
            <a:schemeClr val="tx1"/>
          </a:solidFill>
          <a:latin typeface="+mn-lt"/>
          <a:ea typeface="+mn-ea"/>
        </a:defRPr>
      </a:lvl4pPr>
      <a:lvl5pPr marL="2056461" indent="-228491" algn="l" rtl="0" fontAlgn="base">
        <a:spcBef>
          <a:spcPct val="20000"/>
        </a:spcBef>
        <a:spcAft>
          <a:spcPct val="0"/>
        </a:spcAft>
        <a:buChar char="»"/>
        <a:defRPr sz="2000">
          <a:solidFill>
            <a:schemeClr val="tx1"/>
          </a:solidFill>
          <a:latin typeface="+mn-lt"/>
          <a:ea typeface="+mn-ea"/>
        </a:defRPr>
      </a:lvl5pPr>
      <a:lvl6pPr marL="2513454" indent="-228491" algn="l" rtl="0" fontAlgn="base">
        <a:spcBef>
          <a:spcPct val="20000"/>
        </a:spcBef>
        <a:spcAft>
          <a:spcPct val="0"/>
        </a:spcAft>
        <a:buChar char="»"/>
        <a:defRPr sz="2000">
          <a:solidFill>
            <a:schemeClr val="tx1"/>
          </a:solidFill>
          <a:latin typeface="+mn-lt"/>
          <a:ea typeface="+mn-ea"/>
        </a:defRPr>
      </a:lvl6pPr>
      <a:lvl7pPr marL="2970441" indent="-228491" algn="l" rtl="0" fontAlgn="base">
        <a:spcBef>
          <a:spcPct val="20000"/>
        </a:spcBef>
        <a:spcAft>
          <a:spcPct val="0"/>
        </a:spcAft>
        <a:buChar char="»"/>
        <a:defRPr sz="2000">
          <a:solidFill>
            <a:schemeClr val="tx1"/>
          </a:solidFill>
          <a:latin typeface="+mn-lt"/>
          <a:ea typeface="+mn-ea"/>
        </a:defRPr>
      </a:lvl7pPr>
      <a:lvl8pPr marL="3427434" indent="-228491" algn="l" rtl="0" fontAlgn="base">
        <a:spcBef>
          <a:spcPct val="20000"/>
        </a:spcBef>
        <a:spcAft>
          <a:spcPct val="0"/>
        </a:spcAft>
        <a:buChar char="»"/>
        <a:defRPr sz="2000">
          <a:solidFill>
            <a:schemeClr val="tx1"/>
          </a:solidFill>
          <a:latin typeface="+mn-lt"/>
          <a:ea typeface="+mn-ea"/>
        </a:defRPr>
      </a:lvl8pPr>
      <a:lvl9pPr marL="3884426" indent="-228491"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6992" rtl="0" eaLnBrk="1" latinLnBrk="0" hangingPunct="1">
        <a:defRPr sz="2000" kern="1200">
          <a:solidFill>
            <a:schemeClr val="tx1"/>
          </a:solidFill>
          <a:latin typeface="+mn-lt"/>
          <a:ea typeface="+mn-ea"/>
          <a:cs typeface="+mn-cs"/>
        </a:defRPr>
      </a:lvl1pPr>
      <a:lvl2pPr marL="456992" algn="l" defTabSz="456992" rtl="0" eaLnBrk="1" latinLnBrk="0" hangingPunct="1">
        <a:defRPr sz="2000" kern="1200">
          <a:solidFill>
            <a:schemeClr val="tx1"/>
          </a:solidFill>
          <a:latin typeface="+mn-lt"/>
          <a:ea typeface="+mn-ea"/>
          <a:cs typeface="+mn-cs"/>
        </a:defRPr>
      </a:lvl2pPr>
      <a:lvl3pPr marL="913985" algn="l" defTabSz="456992" rtl="0" eaLnBrk="1" latinLnBrk="0" hangingPunct="1">
        <a:defRPr sz="2000" kern="1200">
          <a:solidFill>
            <a:schemeClr val="tx1"/>
          </a:solidFill>
          <a:latin typeface="+mn-lt"/>
          <a:ea typeface="+mn-ea"/>
          <a:cs typeface="+mn-cs"/>
        </a:defRPr>
      </a:lvl3pPr>
      <a:lvl4pPr marL="1370972" algn="l" defTabSz="456992" rtl="0" eaLnBrk="1" latinLnBrk="0" hangingPunct="1">
        <a:defRPr sz="2000" kern="1200">
          <a:solidFill>
            <a:schemeClr val="tx1"/>
          </a:solidFill>
          <a:latin typeface="+mn-lt"/>
          <a:ea typeface="+mn-ea"/>
          <a:cs typeface="+mn-cs"/>
        </a:defRPr>
      </a:lvl4pPr>
      <a:lvl5pPr marL="1827965" algn="l" defTabSz="456992" rtl="0" eaLnBrk="1" latinLnBrk="0" hangingPunct="1">
        <a:defRPr sz="2000" kern="1200">
          <a:solidFill>
            <a:schemeClr val="tx1"/>
          </a:solidFill>
          <a:latin typeface="+mn-lt"/>
          <a:ea typeface="+mn-ea"/>
          <a:cs typeface="+mn-cs"/>
        </a:defRPr>
      </a:lvl5pPr>
      <a:lvl6pPr marL="2284957" algn="l" defTabSz="456992" rtl="0" eaLnBrk="1" latinLnBrk="0" hangingPunct="1">
        <a:defRPr sz="2000" kern="1200">
          <a:solidFill>
            <a:schemeClr val="tx1"/>
          </a:solidFill>
          <a:latin typeface="+mn-lt"/>
          <a:ea typeface="+mn-ea"/>
          <a:cs typeface="+mn-cs"/>
        </a:defRPr>
      </a:lvl6pPr>
      <a:lvl7pPr marL="2741950" algn="l" defTabSz="456992" rtl="0" eaLnBrk="1" latinLnBrk="0" hangingPunct="1">
        <a:defRPr sz="2000" kern="1200">
          <a:solidFill>
            <a:schemeClr val="tx1"/>
          </a:solidFill>
          <a:latin typeface="+mn-lt"/>
          <a:ea typeface="+mn-ea"/>
          <a:cs typeface="+mn-cs"/>
        </a:defRPr>
      </a:lvl7pPr>
      <a:lvl8pPr marL="3198937" algn="l" defTabSz="456992" rtl="0" eaLnBrk="1" latinLnBrk="0" hangingPunct="1">
        <a:defRPr sz="2000" kern="1200">
          <a:solidFill>
            <a:schemeClr val="tx1"/>
          </a:solidFill>
          <a:latin typeface="+mn-lt"/>
          <a:ea typeface="+mn-ea"/>
          <a:cs typeface="+mn-cs"/>
        </a:defRPr>
      </a:lvl8pPr>
      <a:lvl9pPr marL="3655930" algn="l" defTabSz="456992"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ChangeArrowheads="1"/>
          </p:cNvSpPr>
          <p:nvPr userDrawn="1"/>
        </p:nvSpPr>
        <p:spPr bwMode="auto">
          <a:xfrm>
            <a:off x="0" y="4953003"/>
            <a:ext cx="43891200" cy="27965397"/>
          </a:xfrm>
          <a:prstGeom prst="rect">
            <a:avLst/>
          </a:prstGeom>
          <a:solidFill>
            <a:srgbClr val="AABAC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0355" name="Rectangle 3"/>
          <p:cNvSpPr>
            <a:spLocks noChangeArrowheads="1"/>
          </p:cNvSpPr>
          <p:nvPr userDrawn="1"/>
        </p:nvSpPr>
        <p:spPr bwMode="auto">
          <a:xfrm>
            <a:off x="0" y="3"/>
            <a:ext cx="43891200" cy="4770437"/>
          </a:xfrm>
          <a:prstGeom prst="rect">
            <a:avLst/>
          </a:prstGeom>
          <a:solidFill>
            <a:srgbClr val="D7D7D7"/>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0356" name="Rectangle 4"/>
          <p:cNvSpPr>
            <a:spLocks noChangeArrowheads="1"/>
          </p:cNvSpPr>
          <p:nvPr userDrawn="1"/>
        </p:nvSpPr>
        <p:spPr bwMode="auto">
          <a:xfrm>
            <a:off x="0" y="4800600"/>
            <a:ext cx="43891200" cy="130176"/>
          </a:xfrm>
          <a:prstGeom prst="rect">
            <a:avLst/>
          </a:prstGeom>
          <a:solidFill>
            <a:srgbClr val="6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0358" name="Rectangle 6"/>
          <p:cNvSpPr>
            <a:spLocks noChangeArrowheads="1"/>
          </p:cNvSpPr>
          <p:nvPr userDrawn="1"/>
        </p:nvSpPr>
        <p:spPr bwMode="auto">
          <a:xfrm>
            <a:off x="663578" y="5638806"/>
            <a:ext cx="20802600"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0359" name="Rectangle 7"/>
          <p:cNvSpPr>
            <a:spLocks noChangeArrowheads="1"/>
          </p:cNvSpPr>
          <p:nvPr userDrawn="1"/>
        </p:nvSpPr>
        <p:spPr bwMode="auto">
          <a:xfrm>
            <a:off x="22272626" y="5638806"/>
            <a:ext cx="9982200"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0360" name="Rectangle 8"/>
          <p:cNvSpPr>
            <a:spLocks noChangeArrowheads="1"/>
          </p:cNvSpPr>
          <p:nvPr userDrawn="1"/>
        </p:nvSpPr>
        <p:spPr bwMode="auto">
          <a:xfrm>
            <a:off x="33070802" y="5638806"/>
            <a:ext cx="9982200"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0361" name="Text Box 9"/>
          <p:cNvSpPr txBox="1">
            <a:spLocks noChangeArrowheads="1"/>
          </p:cNvSpPr>
          <p:nvPr userDrawn="1"/>
        </p:nvSpPr>
        <p:spPr bwMode="auto">
          <a:xfrm>
            <a:off x="609607" y="32445326"/>
            <a:ext cx="2514600" cy="338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381" tIns="45690" rIns="91381" bIns="45690">
            <a:spAutoFit/>
          </a:bodyPr>
          <a:lstStyle/>
          <a:p>
            <a:pPr eaLnBrk="0" hangingPunct="0">
              <a:lnSpc>
                <a:spcPct val="65000"/>
              </a:lnSpc>
              <a:spcBef>
                <a:spcPct val="50000"/>
              </a:spcBef>
            </a:pPr>
            <a:r>
              <a:rPr lang="en-US" sz="500" b="1" dirty="0">
                <a:solidFill>
                  <a:schemeClr val="bg2"/>
                </a:solidFill>
                <a:latin typeface="Arial" charset="0"/>
              </a:rPr>
              <a:t>POSTER TEMPLATE BY:</a:t>
            </a:r>
          </a:p>
          <a:p>
            <a:pPr eaLnBrk="0" hangingPunct="0">
              <a:lnSpc>
                <a:spcPct val="65000"/>
              </a:lnSpc>
              <a:spcBef>
                <a:spcPct val="50000"/>
              </a:spcBef>
            </a:pPr>
            <a:r>
              <a:rPr lang="en-US" sz="1000" b="1" dirty="0">
                <a:solidFill>
                  <a:schemeClr val="bg2"/>
                </a:solidFill>
                <a:latin typeface="Arial" charset="0"/>
              </a:rPr>
              <a:t>www.POSTERPRESENTATIONS.com</a:t>
            </a:r>
          </a:p>
        </p:txBody>
      </p:sp>
      <p:sp>
        <p:nvSpPr>
          <p:cNvPr id="100362" name="Rectangle 10"/>
          <p:cNvSpPr>
            <a:spLocks noGrp="1" noChangeArrowheads="1"/>
          </p:cNvSpPr>
          <p:nvPr>
            <p:ph type="title"/>
          </p:nvPr>
        </p:nvSpPr>
        <p:spPr bwMode="auto">
          <a:xfrm>
            <a:off x="960442" y="1273176"/>
            <a:ext cx="41924285" cy="220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381" tIns="45690" rIns="91381" bIns="45690" numCol="1" anchor="ctr" anchorCtr="0" compatLnSpc="1">
            <a:prstTxWarp prst="textNoShape">
              <a:avLst/>
            </a:prstTxWarp>
          </a:bodyPr>
          <a:lstStyle/>
          <a:p>
            <a:pPr lvl="0"/>
            <a:r>
              <a:rPr lang="en-US"/>
              <a:t>Click to edit Master title style</a:t>
            </a:r>
          </a:p>
        </p:txBody>
      </p:sp>
      <p:sp>
        <p:nvSpPr>
          <p:cNvPr id="100363" name="Rectangle 11"/>
          <p:cNvSpPr>
            <a:spLocks noGrp="1" noChangeArrowheads="1"/>
          </p:cNvSpPr>
          <p:nvPr>
            <p:ph type="body" idx="1"/>
          </p:nvPr>
        </p:nvSpPr>
        <p:spPr bwMode="auto">
          <a:xfrm>
            <a:off x="1722444" y="7254877"/>
            <a:ext cx="8297861" cy="2480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381" tIns="45690" rIns="91381" bIns="4569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rtl="0" fontAlgn="base">
        <a:spcBef>
          <a:spcPct val="0"/>
        </a:spcBef>
        <a:spcAft>
          <a:spcPct val="0"/>
        </a:spcAft>
        <a:defRPr sz="8400">
          <a:solidFill>
            <a:schemeClr val="tx2"/>
          </a:solidFill>
          <a:latin typeface="+mj-lt"/>
          <a:ea typeface="+mj-ea"/>
          <a:cs typeface="+mj-cs"/>
        </a:defRPr>
      </a:lvl1pPr>
      <a:lvl2pPr algn="l" rtl="0" fontAlgn="base">
        <a:spcBef>
          <a:spcPct val="0"/>
        </a:spcBef>
        <a:spcAft>
          <a:spcPct val="0"/>
        </a:spcAft>
        <a:defRPr sz="8400">
          <a:solidFill>
            <a:schemeClr val="tx2"/>
          </a:solidFill>
          <a:latin typeface="Arial Black" charset="0"/>
          <a:ea typeface="ＭＳ Ｐゴシック" charset="0"/>
        </a:defRPr>
      </a:lvl2pPr>
      <a:lvl3pPr algn="l" rtl="0" fontAlgn="base">
        <a:spcBef>
          <a:spcPct val="0"/>
        </a:spcBef>
        <a:spcAft>
          <a:spcPct val="0"/>
        </a:spcAft>
        <a:defRPr sz="8400">
          <a:solidFill>
            <a:schemeClr val="tx2"/>
          </a:solidFill>
          <a:latin typeface="Arial Black" charset="0"/>
          <a:ea typeface="ＭＳ Ｐゴシック" charset="0"/>
        </a:defRPr>
      </a:lvl3pPr>
      <a:lvl4pPr algn="l" rtl="0" fontAlgn="base">
        <a:spcBef>
          <a:spcPct val="0"/>
        </a:spcBef>
        <a:spcAft>
          <a:spcPct val="0"/>
        </a:spcAft>
        <a:defRPr sz="8400">
          <a:solidFill>
            <a:schemeClr val="tx2"/>
          </a:solidFill>
          <a:latin typeface="Arial Black" charset="0"/>
          <a:ea typeface="ＭＳ Ｐゴシック" charset="0"/>
        </a:defRPr>
      </a:lvl4pPr>
      <a:lvl5pPr algn="l" rtl="0" fontAlgn="base">
        <a:spcBef>
          <a:spcPct val="0"/>
        </a:spcBef>
        <a:spcAft>
          <a:spcPct val="0"/>
        </a:spcAft>
        <a:defRPr sz="8400">
          <a:solidFill>
            <a:schemeClr val="tx2"/>
          </a:solidFill>
          <a:latin typeface="Arial Black" charset="0"/>
          <a:ea typeface="ＭＳ Ｐゴシック" charset="0"/>
        </a:defRPr>
      </a:lvl5pPr>
      <a:lvl6pPr marL="456992" algn="l" rtl="0" fontAlgn="base">
        <a:spcBef>
          <a:spcPct val="0"/>
        </a:spcBef>
        <a:spcAft>
          <a:spcPct val="0"/>
        </a:spcAft>
        <a:defRPr sz="8400">
          <a:solidFill>
            <a:schemeClr val="tx2"/>
          </a:solidFill>
          <a:latin typeface="Arial Black" charset="0"/>
          <a:ea typeface="ＭＳ Ｐゴシック" charset="0"/>
        </a:defRPr>
      </a:lvl6pPr>
      <a:lvl7pPr marL="913985" algn="l" rtl="0" fontAlgn="base">
        <a:spcBef>
          <a:spcPct val="0"/>
        </a:spcBef>
        <a:spcAft>
          <a:spcPct val="0"/>
        </a:spcAft>
        <a:defRPr sz="8400">
          <a:solidFill>
            <a:schemeClr val="tx2"/>
          </a:solidFill>
          <a:latin typeface="Arial Black" charset="0"/>
          <a:ea typeface="ＭＳ Ｐゴシック" charset="0"/>
        </a:defRPr>
      </a:lvl7pPr>
      <a:lvl8pPr marL="1370972" algn="l" rtl="0" fontAlgn="base">
        <a:spcBef>
          <a:spcPct val="0"/>
        </a:spcBef>
        <a:spcAft>
          <a:spcPct val="0"/>
        </a:spcAft>
        <a:defRPr sz="8400">
          <a:solidFill>
            <a:schemeClr val="tx2"/>
          </a:solidFill>
          <a:latin typeface="Arial Black" charset="0"/>
          <a:ea typeface="ＭＳ Ｐゴシック" charset="0"/>
        </a:defRPr>
      </a:lvl8pPr>
      <a:lvl9pPr marL="1827965" algn="l" rtl="0" fontAlgn="base">
        <a:spcBef>
          <a:spcPct val="0"/>
        </a:spcBef>
        <a:spcAft>
          <a:spcPct val="0"/>
        </a:spcAft>
        <a:defRPr sz="8400">
          <a:solidFill>
            <a:schemeClr val="tx2"/>
          </a:solidFill>
          <a:latin typeface="Arial Black" charset="0"/>
          <a:ea typeface="ＭＳ Ｐゴシック" charset="0"/>
        </a:defRPr>
      </a:lvl9pPr>
    </p:titleStyle>
    <p:bodyStyle>
      <a:lvl1pPr marL="342744" indent="-342744" algn="l" rtl="0" fontAlgn="base">
        <a:spcBef>
          <a:spcPct val="20000"/>
        </a:spcBef>
        <a:spcAft>
          <a:spcPct val="0"/>
        </a:spcAft>
        <a:buChar char="•"/>
        <a:defRPr sz="3000">
          <a:solidFill>
            <a:schemeClr val="tx1"/>
          </a:solidFill>
          <a:latin typeface="+mn-lt"/>
          <a:ea typeface="+mn-ea"/>
          <a:cs typeface="+mn-cs"/>
        </a:defRPr>
      </a:lvl1pPr>
      <a:lvl2pPr marL="739436" indent="-282443" algn="l" rtl="0" fontAlgn="base">
        <a:spcBef>
          <a:spcPct val="20000"/>
        </a:spcBef>
        <a:spcAft>
          <a:spcPct val="0"/>
        </a:spcAft>
        <a:buChar char="–"/>
        <a:defRPr sz="3000">
          <a:solidFill>
            <a:schemeClr val="tx1"/>
          </a:solidFill>
          <a:latin typeface="+mn-lt"/>
          <a:ea typeface="+mn-ea"/>
        </a:defRPr>
      </a:lvl2pPr>
      <a:lvl3pPr marL="1142476" indent="-228491" algn="l" rtl="0" fontAlgn="base">
        <a:spcBef>
          <a:spcPct val="20000"/>
        </a:spcBef>
        <a:spcAft>
          <a:spcPct val="0"/>
        </a:spcAft>
        <a:buChar char="•"/>
        <a:defRPr sz="2000">
          <a:solidFill>
            <a:schemeClr val="tx1"/>
          </a:solidFill>
          <a:latin typeface="+mn-lt"/>
          <a:ea typeface="+mn-ea"/>
        </a:defRPr>
      </a:lvl3pPr>
      <a:lvl4pPr marL="1599469" indent="-228491" algn="l" rtl="0" fontAlgn="base">
        <a:spcBef>
          <a:spcPct val="20000"/>
        </a:spcBef>
        <a:spcAft>
          <a:spcPct val="0"/>
        </a:spcAft>
        <a:buChar char="–"/>
        <a:defRPr sz="2000">
          <a:solidFill>
            <a:schemeClr val="tx1"/>
          </a:solidFill>
          <a:latin typeface="+mn-lt"/>
          <a:ea typeface="+mn-ea"/>
        </a:defRPr>
      </a:lvl4pPr>
      <a:lvl5pPr marL="2056461" indent="-228491" algn="l" rtl="0" fontAlgn="base">
        <a:spcBef>
          <a:spcPct val="20000"/>
        </a:spcBef>
        <a:spcAft>
          <a:spcPct val="0"/>
        </a:spcAft>
        <a:buChar char="»"/>
        <a:defRPr sz="2000">
          <a:solidFill>
            <a:schemeClr val="tx1"/>
          </a:solidFill>
          <a:latin typeface="+mn-lt"/>
          <a:ea typeface="+mn-ea"/>
        </a:defRPr>
      </a:lvl5pPr>
      <a:lvl6pPr marL="2513454" indent="-228491" algn="l" rtl="0" fontAlgn="base">
        <a:spcBef>
          <a:spcPct val="20000"/>
        </a:spcBef>
        <a:spcAft>
          <a:spcPct val="0"/>
        </a:spcAft>
        <a:buChar char="»"/>
        <a:defRPr sz="2000">
          <a:solidFill>
            <a:schemeClr val="tx1"/>
          </a:solidFill>
          <a:latin typeface="+mn-lt"/>
          <a:ea typeface="+mn-ea"/>
        </a:defRPr>
      </a:lvl6pPr>
      <a:lvl7pPr marL="2970441" indent="-228491" algn="l" rtl="0" fontAlgn="base">
        <a:spcBef>
          <a:spcPct val="20000"/>
        </a:spcBef>
        <a:spcAft>
          <a:spcPct val="0"/>
        </a:spcAft>
        <a:buChar char="»"/>
        <a:defRPr sz="2000">
          <a:solidFill>
            <a:schemeClr val="tx1"/>
          </a:solidFill>
          <a:latin typeface="+mn-lt"/>
          <a:ea typeface="+mn-ea"/>
        </a:defRPr>
      </a:lvl7pPr>
      <a:lvl8pPr marL="3427434" indent="-228491" algn="l" rtl="0" fontAlgn="base">
        <a:spcBef>
          <a:spcPct val="20000"/>
        </a:spcBef>
        <a:spcAft>
          <a:spcPct val="0"/>
        </a:spcAft>
        <a:buChar char="»"/>
        <a:defRPr sz="2000">
          <a:solidFill>
            <a:schemeClr val="tx1"/>
          </a:solidFill>
          <a:latin typeface="+mn-lt"/>
          <a:ea typeface="+mn-ea"/>
        </a:defRPr>
      </a:lvl8pPr>
      <a:lvl9pPr marL="3884426" indent="-228491"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6992" rtl="0" eaLnBrk="1" latinLnBrk="0" hangingPunct="1">
        <a:defRPr sz="2000" kern="1200">
          <a:solidFill>
            <a:schemeClr val="tx1"/>
          </a:solidFill>
          <a:latin typeface="+mn-lt"/>
          <a:ea typeface="+mn-ea"/>
          <a:cs typeface="+mn-cs"/>
        </a:defRPr>
      </a:lvl1pPr>
      <a:lvl2pPr marL="456992" algn="l" defTabSz="456992" rtl="0" eaLnBrk="1" latinLnBrk="0" hangingPunct="1">
        <a:defRPr sz="2000" kern="1200">
          <a:solidFill>
            <a:schemeClr val="tx1"/>
          </a:solidFill>
          <a:latin typeface="+mn-lt"/>
          <a:ea typeface="+mn-ea"/>
          <a:cs typeface="+mn-cs"/>
        </a:defRPr>
      </a:lvl2pPr>
      <a:lvl3pPr marL="913985" algn="l" defTabSz="456992" rtl="0" eaLnBrk="1" latinLnBrk="0" hangingPunct="1">
        <a:defRPr sz="2000" kern="1200">
          <a:solidFill>
            <a:schemeClr val="tx1"/>
          </a:solidFill>
          <a:latin typeface="+mn-lt"/>
          <a:ea typeface="+mn-ea"/>
          <a:cs typeface="+mn-cs"/>
        </a:defRPr>
      </a:lvl3pPr>
      <a:lvl4pPr marL="1370972" algn="l" defTabSz="456992" rtl="0" eaLnBrk="1" latinLnBrk="0" hangingPunct="1">
        <a:defRPr sz="2000" kern="1200">
          <a:solidFill>
            <a:schemeClr val="tx1"/>
          </a:solidFill>
          <a:latin typeface="+mn-lt"/>
          <a:ea typeface="+mn-ea"/>
          <a:cs typeface="+mn-cs"/>
        </a:defRPr>
      </a:lvl4pPr>
      <a:lvl5pPr marL="1827965" algn="l" defTabSz="456992" rtl="0" eaLnBrk="1" latinLnBrk="0" hangingPunct="1">
        <a:defRPr sz="2000" kern="1200">
          <a:solidFill>
            <a:schemeClr val="tx1"/>
          </a:solidFill>
          <a:latin typeface="+mn-lt"/>
          <a:ea typeface="+mn-ea"/>
          <a:cs typeface="+mn-cs"/>
        </a:defRPr>
      </a:lvl5pPr>
      <a:lvl6pPr marL="2284957" algn="l" defTabSz="456992" rtl="0" eaLnBrk="1" latinLnBrk="0" hangingPunct="1">
        <a:defRPr sz="2000" kern="1200">
          <a:solidFill>
            <a:schemeClr val="tx1"/>
          </a:solidFill>
          <a:latin typeface="+mn-lt"/>
          <a:ea typeface="+mn-ea"/>
          <a:cs typeface="+mn-cs"/>
        </a:defRPr>
      </a:lvl6pPr>
      <a:lvl7pPr marL="2741950" algn="l" defTabSz="456992" rtl="0" eaLnBrk="1" latinLnBrk="0" hangingPunct="1">
        <a:defRPr sz="2000" kern="1200">
          <a:solidFill>
            <a:schemeClr val="tx1"/>
          </a:solidFill>
          <a:latin typeface="+mn-lt"/>
          <a:ea typeface="+mn-ea"/>
          <a:cs typeface="+mn-cs"/>
        </a:defRPr>
      </a:lvl7pPr>
      <a:lvl8pPr marL="3198937" algn="l" defTabSz="456992" rtl="0" eaLnBrk="1" latinLnBrk="0" hangingPunct="1">
        <a:defRPr sz="2000" kern="1200">
          <a:solidFill>
            <a:schemeClr val="tx1"/>
          </a:solidFill>
          <a:latin typeface="+mn-lt"/>
          <a:ea typeface="+mn-ea"/>
          <a:cs typeface="+mn-cs"/>
        </a:defRPr>
      </a:lvl8pPr>
      <a:lvl9pPr marL="3655930" algn="l" defTabSz="456992" rtl="0" eaLnBrk="1" latinLnBrk="0" hangingPunct="1">
        <a:defRPr sz="20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ChangeArrowheads="1"/>
          </p:cNvSpPr>
          <p:nvPr userDrawn="1"/>
        </p:nvSpPr>
        <p:spPr bwMode="auto">
          <a:xfrm>
            <a:off x="0" y="4953003"/>
            <a:ext cx="43891200" cy="27965397"/>
          </a:xfrm>
          <a:prstGeom prst="rect">
            <a:avLst/>
          </a:prstGeom>
          <a:solidFill>
            <a:srgbClr val="AABAC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2403" name="Rectangle 3"/>
          <p:cNvSpPr>
            <a:spLocks noChangeArrowheads="1"/>
          </p:cNvSpPr>
          <p:nvPr userDrawn="1"/>
        </p:nvSpPr>
        <p:spPr bwMode="auto">
          <a:xfrm>
            <a:off x="0" y="3"/>
            <a:ext cx="43891200" cy="4770437"/>
          </a:xfrm>
          <a:prstGeom prst="rect">
            <a:avLst/>
          </a:prstGeom>
          <a:solidFill>
            <a:srgbClr val="D7D7D7"/>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2404" name="Rectangle 4"/>
          <p:cNvSpPr>
            <a:spLocks noChangeArrowheads="1"/>
          </p:cNvSpPr>
          <p:nvPr userDrawn="1"/>
        </p:nvSpPr>
        <p:spPr bwMode="auto">
          <a:xfrm>
            <a:off x="0" y="4800600"/>
            <a:ext cx="43891200" cy="130176"/>
          </a:xfrm>
          <a:prstGeom prst="rect">
            <a:avLst/>
          </a:prstGeom>
          <a:solidFill>
            <a:srgbClr val="6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2405" name="Rectangle 5"/>
          <p:cNvSpPr>
            <a:spLocks noChangeArrowheads="1"/>
          </p:cNvSpPr>
          <p:nvPr userDrawn="1"/>
        </p:nvSpPr>
        <p:spPr bwMode="auto">
          <a:xfrm>
            <a:off x="685802" y="5638806"/>
            <a:ext cx="9982200"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2406" name="Rectangle 6"/>
          <p:cNvSpPr>
            <a:spLocks noChangeArrowheads="1"/>
          </p:cNvSpPr>
          <p:nvPr userDrawn="1"/>
        </p:nvSpPr>
        <p:spPr bwMode="auto">
          <a:xfrm>
            <a:off x="11483978" y="5638806"/>
            <a:ext cx="9982200"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2407" name="Rectangle 7"/>
          <p:cNvSpPr>
            <a:spLocks noChangeArrowheads="1"/>
          </p:cNvSpPr>
          <p:nvPr userDrawn="1"/>
        </p:nvSpPr>
        <p:spPr bwMode="auto">
          <a:xfrm>
            <a:off x="22272624" y="5638806"/>
            <a:ext cx="20751802"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2409" name="Text Box 9"/>
          <p:cNvSpPr txBox="1">
            <a:spLocks noChangeArrowheads="1"/>
          </p:cNvSpPr>
          <p:nvPr userDrawn="1"/>
        </p:nvSpPr>
        <p:spPr bwMode="auto">
          <a:xfrm>
            <a:off x="609607" y="32445326"/>
            <a:ext cx="2514600" cy="338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381" tIns="45690" rIns="91381" bIns="45690">
            <a:spAutoFit/>
          </a:bodyPr>
          <a:lstStyle/>
          <a:p>
            <a:pPr eaLnBrk="0" hangingPunct="0">
              <a:lnSpc>
                <a:spcPct val="65000"/>
              </a:lnSpc>
              <a:spcBef>
                <a:spcPct val="50000"/>
              </a:spcBef>
            </a:pPr>
            <a:r>
              <a:rPr lang="en-US" sz="500" b="1" dirty="0">
                <a:solidFill>
                  <a:schemeClr val="bg2"/>
                </a:solidFill>
                <a:latin typeface="Arial" charset="0"/>
              </a:rPr>
              <a:t>POSTER TEMPLATE BY:</a:t>
            </a:r>
          </a:p>
          <a:p>
            <a:pPr eaLnBrk="0" hangingPunct="0">
              <a:lnSpc>
                <a:spcPct val="65000"/>
              </a:lnSpc>
              <a:spcBef>
                <a:spcPct val="50000"/>
              </a:spcBef>
            </a:pPr>
            <a:r>
              <a:rPr lang="en-US" sz="1000" b="1" dirty="0">
                <a:solidFill>
                  <a:schemeClr val="bg2"/>
                </a:solidFill>
                <a:latin typeface="Arial" charset="0"/>
              </a:rPr>
              <a:t>www.POSTERPRESENTATIONS.com</a:t>
            </a:r>
          </a:p>
        </p:txBody>
      </p:sp>
      <p:sp>
        <p:nvSpPr>
          <p:cNvPr id="102410" name="Rectangle 10"/>
          <p:cNvSpPr>
            <a:spLocks noGrp="1" noChangeArrowheads="1"/>
          </p:cNvSpPr>
          <p:nvPr>
            <p:ph type="title"/>
          </p:nvPr>
        </p:nvSpPr>
        <p:spPr bwMode="auto">
          <a:xfrm>
            <a:off x="960442" y="1273176"/>
            <a:ext cx="41924285" cy="220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381" tIns="45690" rIns="91381" bIns="45690" numCol="1" anchor="ctr" anchorCtr="0" compatLnSpc="1">
            <a:prstTxWarp prst="textNoShape">
              <a:avLst/>
            </a:prstTxWarp>
          </a:bodyPr>
          <a:lstStyle/>
          <a:p>
            <a:pPr lvl="0"/>
            <a:r>
              <a:rPr lang="en-US"/>
              <a:t>Click to edit Master title style</a:t>
            </a:r>
          </a:p>
        </p:txBody>
      </p:sp>
      <p:sp>
        <p:nvSpPr>
          <p:cNvPr id="102411" name="Rectangle 11"/>
          <p:cNvSpPr>
            <a:spLocks noGrp="1" noChangeArrowheads="1"/>
          </p:cNvSpPr>
          <p:nvPr>
            <p:ph type="body" idx="1"/>
          </p:nvPr>
        </p:nvSpPr>
        <p:spPr bwMode="auto">
          <a:xfrm>
            <a:off x="1722444" y="7254877"/>
            <a:ext cx="8297861" cy="2480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381" tIns="45690" rIns="91381" bIns="4569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fontAlgn="base">
        <a:spcBef>
          <a:spcPct val="0"/>
        </a:spcBef>
        <a:spcAft>
          <a:spcPct val="0"/>
        </a:spcAft>
        <a:defRPr sz="8400">
          <a:solidFill>
            <a:schemeClr val="tx2"/>
          </a:solidFill>
          <a:latin typeface="+mj-lt"/>
          <a:ea typeface="+mj-ea"/>
          <a:cs typeface="+mj-cs"/>
        </a:defRPr>
      </a:lvl1pPr>
      <a:lvl2pPr algn="l" rtl="0" fontAlgn="base">
        <a:spcBef>
          <a:spcPct val="0"/>
        </a:spcBef>
        <a:spcAft>
          <a:spcPct val="0"/>
        </a:spcAft>
        <a:defRPr sz="8400">
          <a:solidFill>
            <a:schemeClr val="tx2"/>
          </a:solidFill>
          <a:latin typeface="Arial Black" charset="0"/>
          <a:ea typeface="ＭＳ Ｐゴシック" charset="0"/>
        </a:defRPr>
      </a:lvl2pPr>
      <a:lvl3pPr algn="l" rtl="0" fontAlgn="base">
        <a:spcBef>
          <a:spcPct val="0"/>
        </a:spcBef>
        <a:spcAft>
          <a:spcPct val="0"/>
        </a:spcAft>
        <a:defRPr sz="8400">
          <a:solidFill>
            <a:schemeClr val="tx2"/>
          </a:solidFill>
          <a:latin typeface="Arial Black" charset="0"/>
          <a:ea typeface="ＭＳ Ｐゴシック" charset="0"/>
        </a:defRPr>
      </a:lvl3pPr>
      <a:lvl4pPr algn="l" rtl="0" fontAlgn="base">
        <a:spcBef>
          <a:spcPct val="0"/>
        </a:spcBef>
        <a:spcAft>
          <a:spcPct val="0"/>
        </a:spcAft>
        <a:defRPr sz="8400">
          <a:solidFill>
            <a:schemeClr val="tx2"/>
          </a:solidFill>
          <a:latin typeface="Arial Black" charset="0"/>
          <a:ea typeface="ＭＳ Ｐゴシック" charset="0"/>
        </a:defRPr>
      </a:lvl4pPr>
      <a:lvl5pPr algn="l" rtl="0" fontAlgn="base">
        <a:spcBef>
          <a:spcPct val="0"/>
        </a:spcBef>
        <a:spcAft>
          <a:spcPct val="0"/>
        </a:spcAft>
        <a:defRPr sz="8400">
          <a:solidFill>
            <a:schemeClr val="tx2"/>
          </a:solidFill>
          <a:latin typeface="Arial Black" charset="0"/>
          <a:ea typeface="ＭＳ Ｐゴシック" charset="0"/>
        </a:defRPr>
      </a:lvl5pPr>
      <a:lvl6pPr marL="456992" algn="l" rtl="0" fontAlgn="base">
        <a:spcBef>
          <a:spcPct val="0"/>
        </a:spcBef>
        <a:spcAft>
          <a:spcPct val="0"/>
        </a:spcAft>
        <a:defRPr sz="8400">
          <a:solidFill>
            <a:schemeClr val="tx2"/>
          </a:solidFill>
          <a:latin typeface="Arial Black" charset="0"/>
          <a:ea typeface="ＭＳ Ｐゴシック" charset="0"/>
        </a:defRPr>
      </a:lvl6pPr>
      <a:lvl7pPr marL="913985" algn="l" rtl="0" fontAlgn="base">
        <a:spcBef>
          <a:spcPct val="0"/>
        </a:spcBef>
        <a:spcAft>
          <a:spcPct val="0"/>
        </a:spcAft>
        <a:defRPr sz="8400">
          <a:solidFill>
            <a:schemeClr val="tx2"/>
          </a:solidFill>
          <a:latin typeface="Arial Black" charset="0"/>
          <a:ea typeface="ＭＳ Ｐゴシック" charset="0"/>
        </a:defRPr>
      </a:lvl7pPr>
      <a:lvl8pPr marL="1370972" algn="l" rtl="0" fontAlgn="base">
        <a:spcBef>
          <a:spcPct val="0"/>
        </a:spcBef>
        <a:spcAft>
          <a:spcPct val="0"/>
        </a:spcAft>
        <a:defRPr sz="8400">
          <a:solidFill>
            <a:schemeClr val="tx2"/>
          </a:solidFill>
          <a:latin typeface="Arial Black" charset="0"/>
          <a:ea typeface="ＭＳ Ｐゴシック" charset="0"/>
        </a:defRPr>
      </a:lvl8pPr>
      <a:lvl9pPr marL="1827965" algn="l" rtl="0" fontAlgn="base">
        <a:spcBef>
          <a:spcPct val="0"/>
        </a:spcBef>
        <a:spcAft>
          <a:spcPct val="0"/>
        </a:spcAft>
        <a:defRPr sz="8400">
          <a:solidFill>
            <a:schemeClr val="tx2"/>
          </a:solidFill>
          <a:latin typeface="Arial Black" charset="0"/>
          <a:ea typeface="ＭＳ Ｐゴシック" charset="0"/>
        </a:defRPr>
      </a:lvl9pPr>
    </p:titleStyle>
    <p:bodyStyle>
      <a:lvl1pPr marL="342744" indent="-342744" algn="l" rtl="0" fontAlgn="base">
        <a:spcBef>
          <a:spcPct val="20000"/>
        </a:spcBef>
        <a:spcAft>
          <a:spcPct val="0"/>
        </a:spcAft>
        <a:buChar char="•"/>
        <a:defRPr sz="3000">
          <a:solidFill>
            <a:schemeClr val="tx1"/>
          </a:solidFill>
          <a:latin typeface="+mn-lt"/>
          <a:ea typeface="+mn-ea"/>
          <a:cs typeface="+mn-cs"/>
        </a:defRPr>
      </a:lvl1pPr>
      <a:lvl2pPr marL="739436" indent="-282443" algn="l" rtl="0" fontAlgn="base">
        <a:spcBef>
          <a:spcPct val="20000"/>
        </a:spcBef>
        <a:spcAft>
          <a:spcPct val="0"/>
        </a:spcAft>
        <a:buChar char="–"/>
        <a:defRPr sz="3000">
          <a:solidFill>
            <a:schemeClr val="tx1"/>
          </a:solidFill>
          <a:latin typeface="+mn-lt"/>
          <a:ea typeface="+mn-ea"/>
        </a:defRPr>
      </a:lvl2pPr>
      <a:lvl3pPr marL="1142476" indent="-228491" algn="l" rtl="0" fontAlgn="base">
        <a:spcBef>
          <a:spcPct val="20000"/>
        </a:spcBef>
        <a:spcAft>
          <a:spcPct val="0"/>
        </a:spcAft>
        <a:buChar char="•"/>
        <a:defRPr sz="2000">
          <a:solidFill>
            <a:schemeClr val="tx1"/>
          </a:solidFill>
          <a:latin typeface="+mn-lt"/>
          <a:ea typeface="+mn-ea"/>
        </a:defRPr>
      </a:lvl3pPr>
      <a:lvl4pPr marL="1599469" indent="-228491" algn="l" rtl="0" fontAlgn="base">
        <a:spcBef>
          <a:spcPct val="20000"/>
        </a:spcBef>
        <a:spcAft>
          <a:spcPct val="0"/>
        </a:spcAft>
        <a:buChar char="–"/>
        <a:defRPr sz="2000">
          <a:solidFill>
            <a:schemeClr val="tx1"/>
          </a:solidFill>
          <a:latin typeface="+mn-lt"/>
          <a:ea typeface="+mn-ea"/>
        </a:defRPr>
      </a:lvl4pPr>
      <a:lvl5pPr marL="2056461" indent="-228491" algn="l" rtl="0" fontAlgn="base">
        <a:spcBef>
          <a:spcPct val="20000"/>
        </a:spcBef>
        <a:spcAft>
          <a:spcPct val="0"/>
        </a:spcAft>
        <a:buChar char="»"/>
        <a:defRPr sz="2000">
          <a:solidFill>
            <a:schemeClr val="tx1"/>
          </a:solidFill>
          <a:latin typeface="+mn-lt"/>
          <a:ea typeface="+mn-ea"/>
        </a:defRPr>
      </a:lvl5pPr>
      <a:lvl6pPr marL="2513454" indent="-228491" algn="l" rtl="0" fontAlgn="base">
        <a:spcBef>
          <a:spcPct val="20000"/>
        </a:spcBef>
        <a:spcAft>
          <a:spcPct val="0"/>
        </a:spcAft>
        <a:buChar char="»"/>
        <a:defRPr sz="2000">
          <a:solidFill>
            <a:schemeClr val="tx1"/>
          </a:solidFill>
          <a:latin typeface="+mn-lt"/>
          <a:ea typeface="+mn-ea"/>
        </a:defRPr>
      </a:lvl6pPr>
      <a:lvl7pPr marL="2970441" indent="-228491" algn="l" rtl="0" fontAlgn="base">
        <a:spcBef>
          <a:spcPct val="20000"/>
        </a:spcBef>
        <a:spcAft>
          <a:spcPct val="0"/>
        </a:spcAft>
        <a:buChar char="»"/>
        <a:defRPr sz="2000">
          <a:solidFill>
            <a:schemeClr val="tx1"/>
          </a:solidFill>
          <a:latin typeface="+mn-lt"/>
          <a:ea typeface="+mn-ea"/>
        </a:defRPr>
      </a:lvl7pPr>
      <a:lvl8pPr marL="3427434" indent="-228491" algn="l" rtl="0" fontAlgn="base">
        <a:spcBef>
          <a:spcPct val="20000"/>
        </a:spcBef>
        <a:spcAft>
          <a:spcPct val="0"/>
        </a:spcAft>
        <a:buChar char="»"/>
        <a:defRPr sz="2000">
          <a:solidFill>
            <a:schemeClr val="tx1"/>
          </a:solidFill>
          <a:latin typeface="+mn-lt"/>
          <a:ea typeface="+mn-ea"/>
        </a:defRPr>
      </a:lvl8pPr>
      <a:lvl9pPr marL="3884426" indent="-228491"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6992" rtl="0" eaLnBrk="1" latinLnBrk="0" hangingPunct="1">
        <a:defRPr sz="2000" kern="1200">
          <a:solidFill>
            <a:schemeClr val="tx1"/>
          </a:solidFill>
          <a:latin typeface="+mn-lt"/>
          <a:ea typeface="+mn-ea"/>
          <a:cs typeface="+mn-cs"/>
        </a:defRPr>
      </a:lvl1pPr>
      <a:lvl2pPr marL="456992" algn="l" defTabSz="456992" rtl="0" eaLnBrk="1" latinLnBrk="0" hangingPunct="1">
        <a:defRPr sz="2000" kern="1200">
          <a:solidFill>
            <a:schemeClr val="tx1"/>
          </a:solidFill>
          <a:latin typeface="+mn-lt"/>
          <a:ea typeface="+mn-ea"/>
          <a:cs typeface="+mn-cs"/>
        </a:defRPr>
      </a:lvl2pPr>
      <a:lvl3pPr marL="913985" algn="l" defTabSz="456992" rtl="0" eaLnBrk="1" latinLnBrk="0" hangingPunct="1">
        <a:defRPr sz="2000" kern="1200">
          <a:solidFill>
            <a:schemeClr val="tx1"/>
          </a:solidFill>
          <a:latin typeface="+mn-lt"/>
          <a:ea typeface="+mn-ea"/>
          <a:cs typeface="+mn-cs"/>
        </a:defRPr>
      </a:lvl3pPr>
      <a:lvl4pPr marL="1370972" algn="l" defTabSz="456992" rtl="0" eaLnBrk="1" latinLnBrk="0" hangingPunct="1">
        <a:defRPr sz="2000" kern="1200">
          <a:solidFill>
            <a:schemeClr val="tx1"/>
          </a:solidFill>
          <a:latin typeface="+mn-lt"/>
          <a:ea typeface="+mn-ea"/>
          <a:cs typeface="+mn-cs"/>
        </a:defRPr>
      </a:lvl4pPr>
      <a:lvl5pPr marL="1827965" algn="l" defTabSz="456992" rtl="0" eaLnBrk="1" latinLnBrk="0" hangingPunct="1">
        <a:defRPr sz="2000" kern="1200">
          <a:solidFill>
            <a:schemeClr val="tx1"/>
          </a:solidFill>
          <a:latin typeface="+mn-lt"/>
          <a:ea typeface="+mn-ea"/>
          <a:cs typeface="+mn-cs"/>
        </a:defRPr>
      </a:lvl5pPr>
      <a:lvl6pPr marL="2284957" algn="l" defTabSz="456992" rtl="0" eaLnBrk="1" latinLnBrk="0" hangingPunct="1">
        <a:defRPr sz="2000" kern="1200">
          <a:solidFill>
            <a:schemeClr val="tx1"/>
          </a:solidFill>
          <a:latin typeface="+mn-lt"/>
          <a:ea typeface="+mn-ea"/>
          <a:cs typeface="+mn-cs"/>
        </a:defRPr>
      </a:lvl6pPr>
      <a:lvl7pPr marL="2741950" algn="l" defTabSz="456992" rtl="0" eaLnBrk="1" latinLnBrk="0" hangingPunct="1">
        <a:defRPr sz="2000" kern="1200">
          <a:solidFill>
            <a:schemeClr val="tx1"/>
          </a:solidFill>
          <a:latin typeface="+mn-lt"/>
          <a:ea typeface="+mn-ea"/>
          <a:cs typeface="+mn-cs"/>
        </a:defRPr>
      </a:lvl7pPr>
      <a:lvl8pPr marL="3198937" algn="l" defTabSz="456992" rtl="0" eaLnBrk="1" latinLnBrk="0" hangingPunct="1">
        <a:defRPr sz="2000" kern="1200">
          <a:solidFill>
            <a:schemeClr val="tx1"/>
          </a:solidFill>
          <a:latin typeface="+mn-lt"/>
          <a:ea typeface="+mn-ea"/>
          <a:cs typeface="+mn-cs"/>
        </a:defRPr>
      </a:lvl8pPr>
      <a:lvl9pPr marL="3655930" algn="l" defTabSz="456992" rtl="0" eaLnBrk="1" latinLnBrk="0" hangingPunct="1">
        <a:defRPr sz="20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ChangeArrowheads="1"/>
          </p:cNvSpPr>
          <p:nvPr userDrawn="1"/>
        </p:nvSpPr>
        <p:spPr bwMode="auto">
          <a:xfrm>
            <a:off x="0" y="4953003"/>
            <a:ext cx="43891200" cy="27965397"/>
          </a:xfrm>
          <a:prstGeom prst="rect">
            <a:avLst/>
          </a:prstGeom>
          <a:solidFill>
            <a:srgbClr val="AABAC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4451" name="Rectangle 3"/>
          <p:cNvSpPr>
            <a:spLocks noChangeArrowheads="1"/>
          </p:cNvSpPr>
          <p:nvPr userDrawn="1"/>
        </p:nvSpPr>
        <p:spPr bwMode="auto">
          <a:xfrm>
            <a:off x="0" y="3"/>
            <a:ext cx="43891200" cy="4770437"/>
          </a:xfrm>
          <a:prstGeom prst="rect">
            <a:avLst/>
          </a:prstGeom>
          <a:solidFill>
            <a:srgbClr val="D7D7D7"/>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4453" name="Rectangle 5"/>
          <p:cNvSpPr>
            <a:spLocks noChangeArrowheads="1"/>
          </p:cNvSpPr>
          <p:nvPr userDrawn="1"/>
        </p:nvSpPr>
        <p:spPr bwMode="auto">
          <a:xfrm>
            <a:off x="787402" y="5638806"/>
            <a:ext cx="42341798" cy="26547763"/>
          </a:xfrm>
          <a:prstGeom prst="rect">
            <a:avLst/>
          </a:prstGeom>
          <a:solidFill>
            <a:srgbClr val="D7D7D7"/>
          </a:solidFill>
          <a:ln w="12700">
            <a:solidFill>
              <a:srgbClr val="003466"/>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4452" name="Rectangle 4"/>
          <p:cNvSpPr>
            <a:spLocks noChangeArrowheads="1"/>
          </p:cNvSpPr>
          <p:nvPr userDrawn="1"/>
        </p:nvSpPr>
        <p:spPr bwMode="auto">
          <a:xfrm>
            <a:off x="0" y="4800600"/>
            <a:ext cx="43891200" cy="130176"/>
          </a:xfrm>
          <a:prstGeom prst="rect">
            <a:avLst/>
          </a:prstGeom>
          <a:solidFill>
            <a:srgbClr val="6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nchor="ctr"/>
          <a:lstStyle/>
          <a:p>
            <a:endParaRPr lang="en-US" dirty="0"/>
          </a:p>
        </p:txBody>
      </p:sp>
      <p:sp>
        <p:nvSpPr>
          <p:cNvPr id="104457" name="Text Box 9"/>
          <p:cNvSpPr txBox="1">
            <a:spLocks noChangeArrowheads="1"/>
          </p:cNvSpPr>
          <p:nvPr userDrawn="1"/>
        </p:nvSpPr>
        <p:spPr bwMode="auto">
          <a:xfrm>
            <a:off x="609607" y="32445326"/>
            <a:ext cx="2514600" cy="338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381" tIns="45690" rIns="91381" bIns="45690">
            <a:spAutoFit/>
          </a:bodyPr>
          <a:lstStyle/>
          <a:p>
            <a:pPr eaLnBrk="0" hangingPunct="0">
              <a:lnSpc>
                <a:spcPct val="65000"/>
              </a:lnSpc>
              <a:spcBef>
                <a:spcPct val="50000"/>
              </a:spcBef>
            </a:pPr>
            <a:r>
              <a:rPr lang="en-US" sz="500" b="1" dirty="0">
                <a:solidFill>
                  <a:schemeClr val="bg2"/>
                </a:solidFill>
                <a:latin typeface="Arial" charset="0"/>
              </a:rPr>
              <a:t>POSTER TEMPLATES BY:</a:t>
            </a:r>
          </a:p>
          <a:p>
            <a:pPr eaLnBrk="0" hangingPunct="0">
              <a:lnSpc>
                <a:spcPct val="65000"/>
              </a:lnSpc>
              <a:spcBef>
                <a:spcPct val="50000"/>
              </a:spcBef>
            </a:pPr>
            <a:r>
              <a:rPr lang="en-US" sz="1000" b="1" dirty="0">
                <a:solidFill>
                  <a:schemeClr val="bg2"/>
                </a:solidFill>
                <a:latin typeface="Arial" charset="0"/>
              </a:rPr>
              <a:t>www.POSTERPRESENTATIONS.com</a:t>
            </a:r>
          </a:p>
        </p:txBody>
      </p:sp>
      <p:sp>
        <p:nvSpPr>
          <p:cNvPr id="104458" name="Rectangle 10"/>
          <p:cNvSpPr>
            <a:spLocks noGrp="1" noChangeArrowheads="1"/>
          </p:cNvSpPr>
          <p:nvPr>
            <p:ph type="title"/>
          </p:nvPr>
        </p:nvSpPr>
        <p:spPr bwMode="auto">
          <a:xfrm>
            <a:off x="960442" y="1273176"/>
            <a:ext cx="41924285" cy="220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381" tIns="45690" rIns="91381" bIns="45690" numCol="1" anchor="ctr" anchorCtr="0" compatLnSpc="1">
            <a:prstTxWarp prst="textNoShape">
              <a:avLst/>
            </a:prstTxWarp>
          </a:bodyPr>
          <a:lstStyle/>
          <a:p>
            <a:pPr lvl="0"/>
            <a:r>
              <a:rPr lang="en-US"/>
              <a:t>Click to edit Master title style</a:t>
            </a:r>
          </a:p>
        </p:txBody>
      </p:sp>
      <p:sp>
        <p:nvSpPr>
          <p:cNvPr id="104459" name="Rectangle 11"/>
          <p:cNvSpPr>
            <a:spLocks noGrp="1" noChangeArrowheads="1"/>
          </p:cNvSpPr>
          <p:nvPr>
            <p:ph type="body" idx="1"/>
          </p:nvPr>
        </p:nvSpPr>
        <p:spPr bwMode="auto">
          <a:xfrm>
            <a:off x="1722437" y="6289678"/>
            <a:ext cx="40403462" cy="25057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381" tIns="45690" rIns="91381" bIns="4569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rtl="0" fontAlgn="base">
        <a:spcBef>
          <a:spcPct val="0"/>
        </a:spcBef>
        <a:spcAft>
          <a:spcPct val="0"/>
        </a:spcAft>
        <a:defRPr sz="8400">
          <a:solidFill>
            <a:schemeClr val="tx2"/>
          </a:solidFill>
          <a:latin typeface="+mj-lt"/>
          <a:ea typeface="+mj-ea"/>
          <a:cs typeface="+mj-cs"/>
        </a:defRPr>
      </a:lvl1pPr>
      <a:lvl2pPr algn="l" rtl="0" fontAlgn="base">
        <a:spcBef>
          <a:spcPct val="0"/>
        </a:spcBef>
        <a:spcAft>
          <a:spcPct val="0"/>
        </a:spcAft>
        <a:defRPr sz="8400">
          <a:solidFill>
            <a:schemeClr val="tx2"/>
          </a:solidFill>
          <a:latin typeface="Arial Black" charset="0"/>
          <a:ea typeface="ＭＳ Ｐゴシック" charset="0"/>
        </a:defRPr>
      </a:lvl2pPr>
      <a:lvl3pPr algn="l" rtl="0" fontAlgn="base">
        <a:spcBef>
          <a:spcPct val="0"/>
        </a:spcBef>
        <a:spcAft>
          <a:spcPct val="0"/>
        </a:spcAft>
        <a:defRPr sz="8400">
          <a:solidFill>
            <a:schemeClr val="tx2"/>
          </a:solidFill>
          <a:latin typeface="Arial Black" charset="0"/>
          <a:ea typeface="ＭＳ Ｐゴシック" charset="0"/>
        </a:defRPr>
      </a:lvl3pPr>
      <a:lvl4pPr algn="l" rtl="0" fontAlgn="base">
        <a:spcBef>
          <a:spcPct val="0"/>
        </a:spcBef>
        <a:spcAft>
          <a:spcPct val="0"/>
        </a:spcAft>
        <a:defRPr sz="8400">
          <a:solidFill>
            <a:schemeClr val="tx2"/>
          </a:solidFill>
          <a:latin typeface="Arial Black" charset="0"/>
          <a:ea typeface="ＭＳ Ｐゴシック" charset="0"/>
        </a:defRPr>
      </a:lvl4pPr>
      <a:lvl5pPr algn="l" rtl="0" fontAlgn="base">
        <a:spcBef>
          <a:spcPct val="0"/>
        </a:spcBef>
        <a:spcAft>
          <a:spcPct val="0"/>
        </a:spcAft>
        <a:defRPr sz="8400">
          <a:solidFill>
            <a:schemeClr val="tx2"/>
          </a:solidFill>
          <a:latin typeface="Arial Black" charset="0"/>
          <a:ea typeface="ＭＳ Ｐゴシック" charset="0"/>
        </a:defRPr>
      </a:lvl5pPr>
      <a:lvl6pPr marL="456992" algn="l" rtl="0" fontAlgn="base">
        <a:spcBef>
          <a:spcPct val="0"/>
        </a:spcBef>
        <a:spcAft>
          <a:spcPct val="0"/>
        </a:spcAft>
        <a:defRPr sz="8400">
          <a:solidFill>
            <a:schemeClr val="tx2"/>
          </a:solidFill>
          <a:latin typeface="Arial Black" charset="0"/>
          <a:ea typeface="ＭＳ Ｐゴシック" charset="0"/>
        </a:defRPr>
      </a:lvl6pPr>
      <a:lvl7pPr marL="913985" algn="l" rtl="0" fontAlgn="base">
        <a:spcBef>
          <a:spcPct val="0"/>
        </a:spcBef>
        <a:spcAft>
          <a:spcPct val="0"/>
        </a:spcAft>
        <a:defRPr sz="8400">
          <a:solidFill>
            <a:schemeClr val="tx2"/>
          </a:solidFill>
          <a:latin typeface="Arial Black" charset="0"/>
          <a:ea typeface="ＭＳ Ｐゴシック" charset="0"/>
        </a:defRPr>
      </a:lvl7pPr>
      <a:lvl8pPr marL="1370972" algn="l" rtl="0" fontAlgn="base">
        <a:spcBef>
          <a:spcPct val="0"/>
        </a:spcBef>
        <a:spcAft>
          <a:spcPct val="0"/>
        </a:spcAft>
        <a:defRPr sz="8400">
          <a:solidFill>
            <a:schemeClr val="tx2"/>
          </a:solidFill>
          <a:latin typeface="Arial Black" charset="0"/>
          <a:ea typeface="ＭＳ Ｐゴシック" charset="0"/>
        </a:defRPr>
      </a:lvl8pPr>
      <a:lvl9pPr marL="1827965" algn="l" rtl="0" fontAlgn="base">
        <a:spcBef>
          <a:spcPct val="0"/>
        </a:spcBef>
        <a:spcAft>
          <a:spcPct val="0"/>
        </a:spcAft>
        <a:defRPr sz="8400">
          <a:solidFill>
            <a:schemeClr val="tx2"/>
          </a:solidFill>
          <a:latin typeface="Arial Black" charset="0"/>
          <a:ea typeface="ＭＳ Ｐゴシック" charset="0"/>
        </a:defRPr>
      </a:lvl9pPr>
    </p:titleStyle>
    <p:bodyStyle>
      <a:lvl1pPr marL="342744" indent="-342744" algn="l" rtl="0" fontAlgn="base">
        <a:spcBef>
          <a:spcPct val="20000"/>
        </a:spcBef>
        <a:spcAft>
          <a:spcPct val="0"/>
        </a:spcAft>
        <a:buChar char="•"/>
        <a:defRPr sz="3000">
          <a:solidFill>
            <a:schemeClr val="tx1"/>
          </a:solidFill>
          <a:latin typeface="+mn-lt"/>
          <a:ea typeface="+mn-ea"/>
          <a:cs typeface="+mn-cs"/>
        </a:defRPr>
      </a:lvl1pPr>
      <a:lvl2pPr marL="739436" indent="-282443" algn="l" rtl="0" fontAlgn="base">
        <a:spcBef>
          <a:spcPct val="20000"/>
        </a:spcBef>
        <a:spcAft>
          <a:spcPct val="0"/>
        </a:spcAft>
        <a:buChar char="–"/>
        <a:defRPr sz="3000">
          <a:solidFill>
            <a:schemeClr val="tx1"/>
          </a:solidFill>
          <a:latin typeface="+mn-lt"/>
          <a:ea typeface="+mn-ea"/>
        </a:defRPr>
      </a:lvl2pPr>
      <a:lvl3pPr marL="1142476" indent="-228491" algn="l" rtl="0" fontAlgn="base">
        <a:spcBef>
          <a:spcPct val="20000"/>
        </a:spcBef>
        <a:spcAft>
          <a:spcPct val="0"/>
        </a:spcAft>
        <a:buChar char="•"/>
        <a:defRPr sz="2000">
          <a:solidFill>
            <a:schemeClr val="tx1"/>
          </a:solidFill>
          <a:latin typeface="+mn-lt"/>
          <a:ea typeface="+mn-ea"/>
        </a:defRPr>
      </a:lvl3pPr>
      <a:lvl4pPr marL="1599469" indent="-228491" algn="l" rtl="0" fontAlgn="base">
        <a:spcBef>
          <a:spcPct val="20000"/>
        </a:spcBef>
        <a:spcAft>
          <a:spcPct val="0"/>
        </a:spcAft>
        <a:buChar char="–"/>
        <a:defRPr sz="2000">
          <a:solidFill>
            <a:schemeClr val="tx1"/>
          </a:solidFill>
          <a:latin typeface="+mn-lt"/>
          <a:ea typeface="+mn-ea"/>
        </a:defRPr>
      </a:lvl4pPr>
      <a:lvl5pPr marL="2056461" indent="-228491" algn="l" rtl="0" fontAlgn="base">
        <a:spcBef>
          <a:spcPct val="20000"/>
        </a:spcBef>
        <a:spcAft>
          <a:spcPct val="0"/>
        </a:spcAft>
        <a:buChar char="»"/>
        <a:defRPr sz="2000">
          <a:solidFill>
            <a:schemeClr val="tx1"/>
          </a:solidFill>
          <a:latin typeface="+mn-lt"/>
          <a:ea typeface="+mn-ea"/>
        </a:defRPr>
      </a:lvl5pPr>
      <a:lvl6pPr marL="2513454" indent="-228491" algn="l" rtl="0" fontAlgn="base">
        <a:spcBef>
          <a:spcPct val="20000"/>
        </a:spcBef>
        <a:spcAft>
          <a:spcPct val="0"/>
        </a:spcAft>
        <a:buChar char="»"/>
        <a:defRPr sz="2000">
          <a:solidFill>
            <a:schemeClr val="tx1"/>
          </a:solidFill>
          <a:latin typeface="+mn-lt"/>
          <a:ea typeface="+mn-ea"/>
        </a:defRPr>
      </a:lvl6pPr>
      <a:lvl7pPr marL="2970441" indent="-228491" algn="l" rtl="0" fontAlgn="base">
        <a:spcBef>
          <a:spcPct val="20000"/>
        </a:spcBef>
        <a:spcAft>
          <a:spcPct val="0"/>
        </a:spcAft>
        <a:buChar char="»"/>
        <a:defRPr sz="2000">
          <a:solidFill>
            <a:schemeClr val="tx1"/>
          </a:solidFill>
          <a:latin typeface="+mn-lt"/>
          <a:ea typeface="+mn-ea"/>
        </a:defRPr>
      </a:lvl7pPr>
      <a:lvl8pPr marL="3427434" indent="-228491" algn="l" rtl="0" fontAlgn="base">
        <a:spcBef>
          <a:spcPct val="20000"/>
        </a:spcBef>
        <a:spcAft>
          <a:spcPct val="0"/>
        </a:spcAft>
        <a:buChar char="»"/>
        <a:defRPr sz="2000">
          <a:solidFill>
            <a:schemeClr val="tx1"/>
          </a:solidFill>
          <a:latin typeface="+mn-lt"/>
          <a:ea typeface="+mn-ea"/>
        </a:defRPr>
      </a:lvl8pPr>
      <a:lvl9pPr marL="3884426" indent="-228491"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6992" rtl="0" eaLnBrk="1" latinLnBrk="0" hangingPunct="1">
        <a:defRPr sz="2000" kern="1200">
          <a:solidFill>
            <a:schemeClr val="tx1"/>
          </a:solidFill>
          <a:latin typeface="+mn-lt"/>
          <a:ea typeface="+mn-ea"/>
          <a:cs typeface="+mn-cs"/>
        </a:defRPr>
      </a:lvl1pPr>
      <a:lvl2pPr marL="456992" algn="l" defTabSz="456992" rtl="0" eaLnBrk="1" latinLnBrk="0" hangingPunct="1">
        <a:defRPr sz="2000" kern="1200">
          <a:solidFill>
            <a:schemeClr val="tx1"/>
          </a:solidFill>
          <a:latin typeface="+mn-lt"/>
          <a:ea typeface="+mn-ea"/>
          <a:cs typeface="+mn-cs"/>
        </a:defRPr>
      </a:lvl2pPr>
      <a:lvl3pPr marL="913985" algn="l" defTabSz="456992" rtl="0" eaLnBrk="1" latinLnBrk="0" hangingPunct="1">
        <a:defRPr sz="2000" kern="1200">
          <a:solidFill>
            <a:schemeClr val="tx1"/>
          </a:solidFill>
          <a:latin typeface="+mn-lt"/>
          <a:ea typeface="+mn-ea"/>
          <a:cs typeface="+mn-cs"/>
        </a:defRPr>
      </a:lvl3pPr>
      <a:lvl4pPr marL="1370972" algn="l" defTabSz="456992" rtl="0" eaLnBrk="1" latinLnBrk="0" hangingPunct="1">
        <a:defRPr sz="2000" kern="1200">
          <a:solidFill>
            <a:schemeClr val="tx1"/>
          </a:solidFill>
          <a:latin typeface="+mn-lt"/>
          <a:ea typeface="+mn-ea"/>
          <a:cs typeface="+mn-cs"/>
        </a:defRPr>
      </a:lvl4pPr>
      <a:lvl5pPr marL="1827965" algn="l" defTabSz="456992" rtl="0" eaLnBrk="1" latinLnBrk="0" hangingPunct="1">
        <a:defRPr sz="2000" kern="1200">
          <a:solidFill>
            <a:schemeClr val="tx1"/>
          </a:solidFill>
          <a:latin typeface="+mn-lt"/>
          <a:ea typeface="+mn-ea"/>
          <a:cs typeface="+mn-cs"/>
        </a:defRPr>
      </a:lvl5pPr>
      <a:lvl6pPr marL="2284957" algn="l" defTabSz="456992" rtl="0" eaLnBrk="1" latinLnBrk="0" hangingPunct="1">
        <a:defRPr sz="2000" kern="1200">
          <a:solidFill>
            <a:schemeClr val="tx1"/>
          </a:solidFill>
          <a:latin typeface="+mn-lt"/>
          <a:ea typeface="+mn-ea"/>
          <a:cs typeface="+mn-cs"/>
        </a:defRPr>
      </a:lvl6pPr>
      <a:lvl7pPr marL="2741950" algn="l" defTabSz="456992" rtl="0" eaLnBrk="1" latinLnBrk="0" hangingPunct="1">
        <a:defRPr sz="2000" kern="1200">
          <a:solidFill>
            <a:schemeClr val="tx1"/>
          </a:solidFill>
          <a:latin typeface="+mn-lt"/>
          <a:ea typeface="+mn-ea"/>
          <a:cs typeface="+mn-cs"/>
        </a:defRPr>
      </a:lvl7pPr>
      <a:lvl8pPr marL="3198937" algn="l" defTabSz="456992" rtl="0" eaLnBrk="1" latinLnBrk="0" hangingPunct="1">
        <a:defRPr sz="2000" kern="1200">
          <a:solidFill>
            <a:schemeClr val="tx1"/>
          </a:solidFill>
          <a:latin typeface="+mn-lt"/>
          <a:ea typeface="+mn-ea"/>
          <a:cs typeface="+mn-cs"/>
        </a:defRPr>
      </a:lvl8pPr>
      <a:lvl9pPr marL="3655930" algn="l" defTabSz="456992"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diagramColors" Target="../diagrams/colors2.xml"/><Relationship Id="rId12" Type="http://schemas.microsoft.com/office/2007/relationships/diagramDrawing" Target="../diagrams/drawing2.xml"/><Relationship Id="rId13" Type="http://schemas.openxmlformats.org/officeDocument/2006/relationships/image" Target="../media/image2.png"/><Relationship Id="rId14" Type="http://schemas.openxmlformats.org/officeDocument/2006/relationships/image" Target="../media/image3.png"/><Relationship Id="rId15" Type="http://schemas.openxmlformats.org/officeDocument/2006/relationships/image" Target="../media/image4.png"/><Relationship Id="rId1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diagramData" Target="../diagrams/data2.xml"/><Relationship Id="rId9" Type="http://schemas.openxmlformats.org/officeDocument/2006/relationships/diagramLayout" Target="../diagrams/layout2.xml"/><Relationship Id="rId10"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p:cNvSpPr>
            <a:spLocks noChangeArrowheads="1"/>
          </p:cNvSpPr>
          <p:nvPr/>
        </p:nvSpPr>
        <p:spPr bwMode="auto">
          <a:xfrm>
            <a:off x="39776400" y="722315"/>
            <a:ext cx="2895600" cy="2895603"/>
          </a:xfrm>
          <a:prstGeom prst="roundRect">
            <a:avLst>
              <a:gd name="adj" fmla="val 16667"/>
            </a:avLst>
          </a:prstGeom>
          <a:solidFill>
            <a:srgbClr val="AABAC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381" tIns="45690" rIns="91381" bIns="45690" anchor="ctr"/>
          <a:lstStyle/>
          <a:p>
            <a:pPr algn="ctr" eaLnBrk="0" hangingPunct="0"/>
            <a:endParaRPr lang="en-US" sz="6900" dirty="0">
              <a:solidFill>
                <a:schemeClr val="bg1"/>
              </a:solidFill>
              <a:latin typeface="Arial Black" charset="0"/>
            </a:endParaRPr>
          </a:p>
        </p:txBody>
      </p:sp>
      <p:sp>
        <p:nvSpPr>
          <p:cNvPr id="2053" name="Rectangle 5"/>
          <p:cNvSpPr>
            <a:spLocks noChangeArrowheads="1"/>
          </p:cNvSpPr>
          <p:nvPr/>
        </p:nvSpPr>
        <p:spPr bwMode="auto">
          <a:xfrm>
            <a:off x="4310234" y="660402"/>
            <a:ext cx="35059080" cy="390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1361" tIns="45680" rIns="91361" bIns="45680">
            <a:spAutoFit/>
          </a:bodyPr>
          <a:lstStyle/>
          <a:p>
            <a:pPr algn="ctr">
              <a:lnSpc>
                <a:spcPct val="50000"/>
              </a:lnSpc>
              <a:spcBef>
                <a:spcPct val="50000"/>
              </a:spcBef>
            </a:pPr>
            <a:endParaRPr lang="en-US" sz="5400" dirty="0">
              <a:latin typeface="Arial Black" charset="0"/>
            </a:endParaRPr>
          </a:p>
          <a:p>
            <a:pPr algn="ctr">
              <a:lnSpc>
                <a:spcPct val="50000"/>
              </a:lnSpc>
              <a:spcBef>
                <a:spcPct val="50000"/>
              </a:spcBef>
            </a:pPr>
            <a:r>
              <a:rPr lang="en-US" sz="8400" dirty="0">
                <a:latin typeface="Arial Black" charset="0"/>
              </a:rPr>
              <a:t>Increasing Academic Vocabulary Development </a:t>
            </a:r>
          </a:p>
          <a:p>
            <a:pPr algn="ctr">
              <a:lnSpc>
                <a:spcPct val="50000"/>
              </a:lnSpc>
              <a:spcBef>
                <a:spcPct val="50000"/>
              </a:spcBef>
            </a:pPr>
            <a:r>
              <a:rPr lang="en-US" sz="8400" dirty="0">
                <a:latin typeface="Arial Black" charset="0"/>
              </a:rPr>
              <a:t>Across the Content Areas</a:t>
            </a:r>
          </a:p>
          <a:p>
            <a:pPr algn="ctr">
              <a:spcBef>
                <a:spcPct val="50000"/>
              </a:spcBef>
            </a:pPr>
            <a:r>
              <a:rPr lang="en-US" sz="3500" b="1" dirty="0">
                <a:latin typeface="Arial" charset="0"/>
              </a:rPr>
              <a:t>Carey A. Killen  University of Oregon,  </a:t>
            </a:r>
            <a:r>
              <a:rPr lang="en-US" sz="3500" b="1" dirty="0" smtClean="0">
                <a:latin typeface="Arial" charset="0"/>
              </a:rPr>
              <a:t>EDLD 655</a:t>
            </a:r>
            <a:endParaRPr lang="en-US" sz="3500" b="1" dirty="0">
              <a:latin typeface="Arial" charset="0"/>
            </a:endParaRPr>
          </a:p>
        </p:txBody>
      </p:sp>
      <p:sp>
        <p:nvSpPr>
          <p:cNvPr id="2082" name="Text Box 34"/>
          <p:cNvSpPr txBox="1">
            <a:spLocks noChangeArrowheads="1"/>
          </p:cNvSpPr>
          <p:nvPr/>
        </p:nvSpPr>
        <p:spPr bwMode="auto">
          <a:xfrm>
            <a:off x="22271047" y="5638803"/>
            <a:ext cx="9983784" cy="647918"/>
          </a:xfrm>
          <a:prstGeom prst="rect">
            <a:avLst/>
          </a:prstGeom>
          <a:solidFill>
            <a:srgbClr val="0034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381" tIns="45690" rIns="91381" bIns="45690">
            <a:spAutoFit/>
          </a:bodyPr>
          <a:lstStyle/>
          <a:p>
            <a:pPr eaLnBrk="0" hangingPunct="0">
              <a:spcBef>
                <a:spcPct val="50000"/>
              </a:spcBef>
            </a:pPr>
            <a:r>
              <a:rPr lang="en-US" sz="3500" b="1" dirty="0">
                <a:solidFill>
                  <a:schemeClr val="bg1"/>
                </a:solidFill>
              </a:rPr>
              <a:t>       Professional Development Timeline</a:t>
            </a:r>
          </a:p>
        </p:txBody>
      </p:sp>
      <p:sp>
        <p:nvSpPr>
          <p:cNvPr id="2091" name="Text Box 43"/>
          <p:cNvSpPr txBox="1">
            <a:spLocks noChangeArrowheads="1"/>
          </p:cNvSpPr>
          <p:nvPr/>
        </p:nvSpPr>
        <p:spPr bwMode="auto">
          <a:xfrm>
            <a:off x="33078742" y="26970038"/>
            <a:ext cx="9974261" cy="647918"/>
          </a:xfrm>
          <a:prstGeom prst="rect">
            <a:avLst/>
          </a:prstGeom>
          <a:solidFill>
            <a:srgbClr val="0034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381" tIns="45690" rIns="91381" bIns="45690">
            <a:spAutoFit/>
          </a:bodyPr>
          <a:lstStyle/>
          <a:p>
            <a:pPr eaLnBrk="0" hangingPunct="0">
              <a:spcBef>
                <a:spcPct val="50000"/>
              </a:spcBef>
            </a:pPr>
            <a:r>
              <a:rPr lang="en-US" sz="2000" b="1" dirty="0">
                <a:solidFill>
                  <a:schemeClr val="bg1"/>
                </a:solidFill>
              </a:rPr>
              <a:t>         </a:t>
            </a:r>
            <a:r>
              <a:rPr lang="en-US" sz="3500" b="1" dirty="0">
                <a:solidFill>
                  <a:schemeClr val="bg1"/>
                </a:solidFill>
              </a:rPr>
              <a:t>References</a:t>
            </a:r>
          </a:p>
        </p:txBody>
      </p:sp>
      <p:sp>
        <p:nvSpPr>
          <p:cNvPr id="2059" name="Text Box 11"/>
          <p:cNvSpPr txBox="1">
            <a:spLocks noChangeArrowheads="1"/>
          </p:cNvSpPr>
          <p:nvPr/>
        </p:nvSpPr>
        <p:spPr bwMode="auto">
          <a:xfrm>
            <a:off x="11531604" y="27762202"/>
            <a:ext cx="9891000" cy="647918"/>
          </a:xfrm>
          <a:prstGeom prst="rect">
            <a:avLst/>
          </a:prstGeom>
          <a:solidFill>
            <a:srgbClr val="0034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1381" tIns="45690" rIns="91381" bIns="45690">
            <a:spAutoFit/>
          </a:bodyPr>
          <a:lstStyle/>
          <a:p>
            <a:pPr eaLnBrk="0" hangingPunct="0">
              <a:spcBef>
                <a:spcPct val="50000"/>
              </a:spcBef>
            </a:pPr>
            <a:r>
              <a:rPr lang="en-US" sz="3500" b="1" dirty="0">
                <a:solidFill>
                  <a:schemeClr val="bg1"/>
                </a:solidFill>
              </a:rPr>
              <a:t>Student- and instructor-generated tools</a:t>
            </a:r>
          </a:p>
        </p:txBody>
      </p:sp>
      <p:sp>
        <p:nvSpPr>
          <p:cNvPr id="2055" name="Text Box 7"/>
          <p:cNvSpPr txBox="1">
            <a:spLocks noChangeArrowheads="1"/>
          </p:cNvSpPr>
          <p:nvPr/>
        </p:nvSpPr>
        <p:spPr bwMode="auto">
          <a:xfrm>
            <a:off x="684218" y="5638803"/>
            <a:ext cx="9983784" cy="647918"/>
          </a:xfrm>
          <a:prstGeom prst="rect">
            <a:avLst/>
          </a:prstGeom>
          <a:solidFill>
            <a:srgbClr val="0034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381" tIns="45690" rIns="91381" bIns="45690">
            <a:spAutoFit/>
          </a:bodyPr>
          <a:lstStyle/>
          <a:p>
            <a:pPr eaLnBrk="0" hangingPunct="0">
              <a:spcBef>
                <a:spcPct val="50000"/>
              </a:spcBef>
            </a:pPr>
            <a:r>
              <a:rPr lang="en-US" sz="2000" b="1" dirty="0">
                <a:solidFill>
                  <a:schemeClr val="bg1"/>
                </a:solidFill>
              </a:rPr>
              <a:t>        </a:t>
            </a:r>
            <a:r>
              <a:rPr lang="en-US" sz="3500" b="1" dirty="0">
                <a:solidFill>
                  <a:schemeClr val="bg1"/>
                </a:solidFill>
              </a:rPr>
              <a:t>The Case for Academic Vocabulary</a:t>
            </a:r>
          </a:p>
        </p:txBody>
      </p:sp>
      <p:sp>
        <p:nvSpPr>
          <p:cNvPr id="2075" name="Text Box 27"/>
          <p:cNvSpPr txBox="1">
            <a:spLocks noChangeArrowheads="1"/>
          </p:cNvSpPr>
          <p:nvPr/>
        </p:nvSpPr>
        <p:spPr bwMode="auto">
          <a:xfrm>
            <a:off x="11545255" y="5657179"/>
            <a:ext cx="9928920" cy="646313"/>
          </a:xfrm>
          <a:prstGeom prst="rect">
            <a:avLst/>
          </a:prstGeom>
          <a:solidFill>
            <a:srgbClr val="0034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1381" tIns="45690" rIns="91381" bIns="45690">
            <a:spAutoFit/>
          </a:bodyPr>
          <a:lstStyle/>
          <a:p>
            <a:pPr eaLnBrk="0" hangingPunct="0">
              <a:spcBef>
                <a:spcPct val="50000"/>
              </a:spcBef>
            </a:pPr>
            <a:r>
              <a:rPr lang="en-US" sz="2000" b="1" dirty="0">
                <a:solidFill>
                  <a:schemeClr val="bg1"/>
                </a:solidFill>
              </a:rPr>
              <a:t>        </a:t>
            </a:r>
            <a:r>
              <a:rPr lang="en-US" sz="3500" b="1" dirty="0">
                <a:solidFill>
                  <a:schemeClr val="bg1"/>
                </a:solidFill>
              </a:rPr>
              <a:t>School Setting</a:t>
            </a:r>
          </a:p>
        </p:txBody>
      </p:sp>
      <p:sp>
        <p:nvSpPr>
          <p:cNvPr id="2168" name="Text Box 120"/>
          <p:cNvSpPr txBox="1">
            <a:spLocks noChangeArrowheads="1"/>
          </p:cNvSpPr>
          <p:nvPr/>
        </p:nvSpPr>
        <p:spPr bwMode="auto">
          <a:xfrm>
            <a:off x="11545258" y="12573000"/>
            <a:ext cx="9816144" cy="647918"/>
          </a:xfrm>
          <a:prstGeom prst="rect">
            <a:avLst/>
          </a:prstGeom>
          <a:solidFill>
            <a:srgbClr val="0034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1381" tIns="45690" rIns="91381" bIns="45690">
            <a:spAutoFit/>
          </a:bodyPr>
          <a:lstStyle/>
          <a:p>
            <a:pPr eaLnBrk="0" hangingPunct="0">
              <a:spcBef>
                <a:spcPct val="50000"/>
              </a:spcBef>
            </a:pPr>
            <a:r>
              <a:rPr lang="en-US" sz="2000" b="1" dirty="0">
                <a:solidFill>
                  <a:schemeClr val="bg1"/>
                </a:solidFill>
              </a:rPr>
              <a:t>     </a:t>
            </a:r>
            <a:r>
              <a:rPr lang="en-US" sz="3500" b="1" dirty="0">
                <a:solidFill>
                  <a:schemeClr val="bg1"/>
                </a:solidFill>
              </a:rPr>
              <a:t>Instructional Strategies for Vocabulary Development</a:t>
            </a:r>
          </a:p>
        </p:txBody>
      </p:sp>
      <p:pic>
        <p:nvPicPr>
          <p:cNvPr id="2306" name="Picture 258" descr="o-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74837" y="947741"/>
            <a:ext cx="2468563" cy="2066925"/>
          </a:xfrm>
          <a:prstGeom prst="rect">
            <a:avLst/>
          </a:prstGeom>
          <a:noFill/>
          <a:extLst>
            <a:ext uri="{909E8E84-426E-40dd-AFC4-6F175D3DCCD1}">
              <a14:hiddenFill xmlns:a14="http://schemas.microsoft.com/office/drawing/2010/main">
                <a:solidFill>
                  <a:srgbClr val="FFFFFF"/>
                </a:solidFill>
              </a14:hiddenFill>
            </a:ext>
          </a:extLst>
        </p:spPr>
      </p:pic>
      <p:sp>
        <p:nvSpPr>
          <p:cNvPr id="2308" name="Text Box 260"/>
          <p:cNvSpPr txBox="1">
            <a:spLocks noChangeArrowheads="1"/>
          </p:cNvSpPr>
          <p:nvPr/>
        </p:nvSpPr>
        <p:spPr bwMode="auto">
          <a:xfrm>
            <a:off x="39912929" y="3059118"/>
            <a:ext cx="2581106" cy="47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spAutoFit/>
          </a:bodyPr>
          <a:lstStyle/>
          <a:p>
            <a:r>
              <a:rPr lang="en-US" sz="2500" dirty="0"/>
              <a:t>University of Oregon</a:t>
            </a:r>
          </a:p>
        </p:txBody>
      </p:sp>
      <p:sp>
        <p:nvSpPr>
          <p:cNvPr id="2375" name="Text Box 327"/>
          <p:cNvSpPr txBox="1">
            <a:spLocks noChangeArrowheads="1"/>
          </p:cNvSpPr>
          <p:nvPr/>
        </p:nvSpPr>
        <p:spPr bwMode="auto">
          <a:xfrm>
            <a:off x="1177925" y="6604007"/>
            <a:ext cx="184585" cy="553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00" tIns="45700" rIns="91400" bIns="45700">
            <a:spAutoFit/>
          </a:bodyPr>
          <a:lstStyle/>
          <a:p>
            <a:endParaRPr lang="en-US" dirty="0"/>
          </a:p>
        </p:txBody>
      </p:sp>
      <p:sp>
        <p:nvSpPr>
          <p:cNvPr id="2376" name="Text Box 328"/>
          <p:cNvSpPr txBox="1">
            <a:spLocks noChangeArrowheads="1"/>
          </p:cNvSpPr>
          <p:nvPr/>
        </p:nvSpPr>
        <p:spPr bwMode="auto">
          <a:xfrm>
            <a:off x="885139" y="6619286"/>
            <a:ext cx="9467107" cy="10710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1400" tIns="45700" rIns="91400" bIns="45700">
            <a:spAutoFit/>
          </a:bodyPr>
          <a:lstStyle/>
          <a:p>
            <a:r>
              <a:rPr lang="en-US" dirty="0"/>
              <a:t>The Common Core State Standards emphasize literacy in science, math, social studies, and technical subjects as essential aspects of college and career readiness.  Although concerns over student reading performance K-12 have inspired considerable attention for basic literacy development, less attention has been paid to the development of more advanced literacy skills and </a:t>
            </a:r>
            <a:r>
              <a:rPr lang="en-US" dirty="0" smtClean="0"/>
              <a:t>the academic vocabulary </a:t>
            </a:r>
            <a:r>
              <a:rPr lang="en-US" dirty="0"/>
              <a:t>that </a:t>
            </a:r>
            <a:r>
              <a:rPr lang="en-US" dirty="0" smtClean="0"/>
              <a:t>are necessary if students are to </a:t>
            </a:r>
            <a:r>
              <a:rPr lang="en-US" dirty="0"/>
              <a:t>comprehend content-area texts at the secondary level.  </a:t>
            </a:r>
          </a:p>
          <a:p>
            <a:endParaRPr lang="en-US" dirty="0"/>
          </a:p>
          <a:p>
            <a:r>
              <a:rPr lang="en-US" dirty="0"/>
              <a:t>Clearly, students need a solid foundation in basic literacy skills if they are to become successful readers and move from learning to read to reading to learn.  Yet it is not enough to assume that basic reading instruction will ensure continued development of the more advanced literacy skills (Shanahan &amp; Shanahan, 2008) and vocabulary that students will need if they are to engage effectively with academic texts they will encounter in later grades and in life after high school. </a:t>
            </a:r>
          </a:p>
          <a:p>
            <a:pPr eaLnBrk="1" hangingPunct="1"/>
            <a:endParaRPr lang="en-US" dirty="0"/>
          </a:p>
          <a:p>
            <a:r>
              <a:rPr lang="en-US" dirty="0"/>
              <a:t>Well-planned professional development focused on developing an understanding of literacy and specific strategies for fostering vocabulary development can be key to ensuring that students increase their disciplinary literacy school wide.</a:t>
            </a:r>
          </a:p>
          <a:p>
            <a:pPr eaLnBrk="1" hangingPunct="1"/>
            <a:endParaRPr lang="en-US" dirty="0"/>
          </a:p>
        </p:txBody>
      </p:sp>
      <p:sp>
        <p:nvSpPr>
          <p:cNvPr id="2380" name="Text Box 332"/>
          <p:cNvSpPr txBox="1">
            <a:spLocks noChangeArrowheads="1"/>
          </p:cNvSpPr>
          <p:nvPr/>
        </p:nvSpPr>
        <p:spPr bwMode="auto">
          <a:xfrm>
            <a:off x="1216025" y="28451178"/>
            <a:ext cx="8778878" cy="938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00" tIns="45700" rIns="91400" bIns="45700">
            <a:spAutoFit/>
          </a:bodyPr>
          <a:lstStyle/>
          <a:p>
            <a:r>
              <a:rPr lang="en-US" sz="2500" dirty="0"/>
              <a:t>.</a:t>
            </a:r>
            <a:endParaRPr lang="en-US" sz="2000" dirty="0">
              <a:latin typeface="Times" charset="0"/>
            </a:endParaRPr>
          </a:p>
          <a:p>
            <a:endParaRPr lang="en-US" dirty="0"/>
          </a:p>
        </p:txBody>
      </p:sp>
      <p:sp>
        <p:nvSpPr>
          <p:cNvPr id="2384" name="Text Box 336"/>
          <p:cNvSpPr txBox="1">
            <a:spLocks noChangeArrowheads="1"/>
          </p:cNvSpPr>
          <p:nvPr/>
        </p:nvSpPr>
        <p:spPr bwMode="auto">
          <a:xfrm>
            <a:off x="33091447" y="5651501"/>
            <a:ext cx="9983784" cy="647918"/>
          </a:xfrm>
          <a:prstGeom prst="rect">
            <a:avLst/>
          </a:prstGeom>
          <a:solidFill>
            <a:srgbClr val="0034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381" tIns="45690" rIns="91381" bIns="45690">
            <a:spAutoFit/>
          </a:bodyPr>
          <a:lstStyle/>
          <a:p>
            <a:pPr eaLnBrk="0" hangingPunct="0">
              <a:spcBef>
                <a:spcPct val="50000"/>
              </a:spcBef>
            </a:pPr>
            <a:r>
              <a:rPr lang="en-US" sz="2000" b="1" dirty="0">
                <a:solidFill>
                  <a:schemeClr val="bg1"/>
                </a:solidFill>
              </a:rPr>
              <a:t>         </a:t>
            </a:r>
            <a:r>
              <a:rPr lang="en-US" sz="3500" b="1" dirty="0">
                <a:solidFill>
                  <a:schemeClr val="bg1"/>
                </a:solidFill>
              </a:rPr>
              <a:t>Resources Needed</a:t>
            </a:r>
          </a:p>
        </p:txBody>
      </p:sp>
      <p:sp>
        <p:nvSpPr>
          <p:cNvPr id="2456" name="Text Box 408"/>
          <p:cNvSpPr txBox="1">
            <a:spLocks noChangeArrowheads="1"/>
          </p:cNvSpPr>
          <p:nvPr/>
        </p:nvSpPr>
        <p:spPr bwMode="auto">
          <a:xfrm>
            <a:off x="33223200" y="27711400"/>
            <a:ext cx="9626600" cy="4401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1400" tIns="45700" rIns="91400" bIns="45700">
            <a:spAutoFit/>
          </a:bodyPr>
          <a:lstStyle/>
          <a:p>
            <a:r>
              <a:rPr lang="en-US" sz="2000" dirty="0"/>
              <a:t>Echevarría, J., Vogt, M., Short, D.J. (2008). Making Content Comprehensible for English Learners: </a:t>
            </a:r>
          </a:p>
          <a:p>
            <a:r>
              <a:rPr lang="en-US" sz="2000" dirty="0"/>
              <a:t>        The SIOP</a:t>
            </a:r>
            <a:r>
              <a:rPr lang="en-US" sz="2000" baseline="30000" dirty="0"/>
              <a:t>®</a:t>
            </a:r>
            <a:r>
              <a:rPr lang="en-US" sz="2000" dirty="0"/>
              <a:t> Model.  Pearson: San Francisco</a:t>
            </a:r>
            <a:r>
              <a:rPr lang="en-US" sz="2000" dirty="0" smtClean="0"/>
              <a:t>.</a:t>
            </a:r>
            <a:endParaRPr lang="en-US" sz="2000" dirty="0"/>
          </a:p>
          <a:p>
            <a:r>
              <a:rPr lang="en-US" sz="2000" dirty="0"/>
              <a:t>Hart, B., &amp; Risley, T. R. (2003). The </a:t>
            </a:r>
            <a:r>
              <a:rPr lang="en-US" sz="2000" dirty="0" smtClean="0"/>
              <a:t>early </a:t>
            </a:r>
            <a:r>
              <a:rPr lang="en-US" sz="2000" dirty="0"/>
              <a:t>c</a:t>
            </a:r>
            <a:r>
              <a:rPr lang="en-US" sz="2000" dirty="0" smtClean="0"/>
              <a:t>atastrophe</a:t>
            </a:r>
            <a:r>
              <a:rPr lang="en-US" sz="2000" dirty="0"/>
              <a:t>. The 30 </a:t>
            </a:r>
            <a:r>
              <a:rPr lang="en-US" sz="2000" dirty="0" smtClean="0"/>
              <a:t>million </a:t>
            </a:r>
            <a:r>
              <a:rPr lang="en-US" sz="2000" dirty="0"/>
              <a:t>w</a:t>
            </a:r>
            <a:r>
              <a:rPr lang="en-US" sz="2000" dirty="0" smtClean="0"/>
              <a:t>ord </a:t>
            </a:r>
            <a:r>
              <a:rPr lang="en-US" sz="2000" dirty="0"/>
              <a:t>g</a:t>
            </a:r>
            <a:r>
              <a:rPr lang="en-US" sz="2000" dirty="0" smtClean="0"/>
              <a:t>ap</a:t>
            </a:r>
            <a:r>
              <a:rPr lang="en-US" sz="2000" dirty="0"/>
              <a:t>. </a:t>
            </a:r>
            <a:r>
              <a:rPr lang="en-US" sz="2000" i="1" dirty="0"/>
              <a:t>American Educator</a:t>
            </a:r>
            <a:r>
              <a:rPr lang="en-US" sz="2000" dirty="0"/>
              <a:t>. </a:t>
            </a:r>
          </a:p>
          <a:p>
            <a:r>
              <a:rPr lang="en-US" sz="2000" i="1" dirty="0"/>
              <a:t>        27</a:t>
            </a:r>
            <a:r>
              <a:rPr lang="en-US" sz="2000" dirty="0"/>
              <a:t>(1), 4-9</a:t>
            </a:r>
            <a:r>
              <a:rPr lang="en-US" sz="2000" dirty="0" smtClean="0"/>
              <a:t>.</a:t>
            </a:r>
          </a:p>
          <a:p>
            <a:r>
              <a:rPr lang="en-US" sz="2000" dirty="0" smtClean="0"/>
              <a:t>International Baccalaureate Organization. (2007). Diploma Programme Biology Guide. IBO: Cardiff.</a:t>
            </a:r>
          </a:p>
          <a:p>
            <a:r>
              <a:rPr lang="en-US" sz="2000" dirty="0" smtClean="0"/>
              <a:t>Shanahan, T., &amp; Shanahan, C. (2008). Teaching disciplinary literacy to adolescents: Rethinking </a:t>
            </a:r>
          </a:p>
          <a:p>
            <a:r>
              <a:rPr lang="en-US" sz="2000" dirty="0"/>
              <a:t> </a:t>
            </a:r>
            <a:r>
              <a:rPr lang="en-US" sz="2000" dirty="0" smtClean="0"/>
              <a:t>       content-area literacy. </a:t>
            </a:r>
            <a:r>
              <a:rPr lang="en-US" sz="2000" i="1" dirty="0" smtClean="0"/>
              <a:t>Harvard Educational Review</a:t>
            </a:r>
            <a:r>
              <a:rPr lang="en-US" sz="2000" dirty="0" smtClean="0"/>
              <a:t>.</a:t>
            </a:r>
            <a:r>
              <a:rPr lang="en-US" sz="2000" i="1" dirty="0" smtClean="0"/>
              <a:t> 78 </a:t>
            </a:r>
            <a:r>
              <a:rPr lang="en-US" sz="2000" dirty="0" smtClean="0"/>
              <a:t>(1), 40-59.</a:t>
            </a:r>
            <a:endParaRPr lang="en-US" sz="2000" dirty="0"/>
          </a:p>
          <a:p>
            <a:r>
              <a:rPr lang="en-US" sz="2000" dirty="0"/>
              <a:t>Sibold, C. (2011). Building English Language Learners' Academic Vocabulary: Strategies and Tips. </a:t>
            </a:r>
          </a:p>
          <a:p>
            <a:r>
              <a:rPr lang="en-US" sz="2000" i="1" dirty="0"/>
              <a:t>        Multicultural Education</a:t>
            </a:r>
            <a:r>
              <a:rPr lang="en-US" sz="2000" dirty="0"/>
              <a:t>. </a:t>
            </a:r>
            <a:r>
              <a:rPr lang="en-US" sz="2000" i="1" dirty="0"/>
              <a:t>18</a:t>
            </a:r>
            <a:r>
              <a:rPr lang="en-US" sz="2000" dirty="0"/>
              <a:t>(2), 24-</a:t>
            </a:r>
            <a:r>
              <a:rPr lang="en-US" sz="2000" dirty="0" smtClean="0"/>
              <a:t>28.</a:t>
            </a:r>
            <a:endParaRPr lang="en-US" sz="2000" dirty="0"/>
          </a:p>
          <a:p>
            <a:r>
              <a:rPr lang="en-US" sz="2000" dirty="0"/>
              <a:t>Sobolak, M. J. (2011). Modifying </a:t>
            </a:r>
            <a:r>
              <a:rPr lang="en-US" sz="2000" dirty="0" smtClean="0"/>
              <a:t>robust </a:t>
            </a:r>
            <a:r>
              <a:rPr lang="en-US" sz="2000" dirty="0"/>
              <a:t>v</a:t>
            </a:r>
            <a:r>
              <a:rPr lang="en-US" sz="2000" dirty="0" smtClean="0"/>
              <a:t>ocabulary </a:t>
            </a:r>
            <a:r>
              <a:rPr lang="en-US" sz="2000" dirty="0"/>
              <a:t>i</a:t>
            </a:r>
            <a:r>
              <a:rPr lang="en-US" sz="2000" dirty="0" smtClean="0"/>
              <a:t>nstruction </a:t>
            </a:r>
            <a:r>
              <a:rPr lang="en-US" sz="2000" dirty="0"/>
              <a:t>for the </a:t>
            </a:r>
            <a:r>
              <a:rPr lang="en-US" sz="2000" dirty="0" smtClean="0"/>
              <a:t>benefit </a:t>
            </a:r>
            <a:r>
              <a:rPr lang="en-US" sz="2000" dirty="0"/>
              <a:t>of </a:t>
            </a:r>
            <a:r>
              <a:rPr lang="en-US" sz="2000" dirty="0" smtClean="0"/>
              <a:t>low-socioeconomic </a:t>
            </a:r>
            <a:endParaRPr lang="en-US" sz="2000" dirty="0"/>
          </a:p>
          <a:p>
            <a:r>
              <a:rPr lang="en-US" sz="2000" dirty="0"/>
              <a:t>        </a:t>
            </a:r>
            <a:r>
              <a:rPr lang="en-US" sz="2000" dirty="0" smtClean="0"/>
              <a:t>students</a:t>
            </a:r>
            <a:r>
              <a:rPr lang="en-US" sz="2000" dirty="0"/>
              <a:t>. </a:t>
            </a:r>
            <a:r>
              <a:rPr lang="en-US" sz="2000" i="1" dirty="0"/>
              <a:t>Reading Improvement</a:t>
            </a:r>
            <a:r>
              <a:rPr lang="en-US" sz="2000" dirty="0"/>
              <a:t>. </a:t>
            </a:r>
            <a:r>
              <a:rPr lang="en-US" sz="2000" i="1" dirty="0"/>
              <a:t>48</a:t>
            </a:r>
            <a:r>
              <a:rPr lang="en-US" sz="2000" dirty="0"/>
              <a:t>(1), 14-23</a:t>
            </a:r>
            <a:r>
              <a:rPr lang="en-US" sz="2000" dirty="0" smtClean="0"/>
              <a:t>.</a:t>
            </a:r>
            <a:endParaRPr lang="en-US" sz="2000" dirty="0"/>
          </a:p>
          <a:p>
            <a:r>
              <a:rPr lang="en-US" sz="2000" dirty="0"/>
              <a:t>Wagner, R. K., Muse, A. E., Tannenbaum, K. R. Eds. (2007).  Vocabulary Acquisition: Implications for </a:t>
            </a:r>
          </a:p>
          <a:p>
            <a:r>
              <a:rPr lang="en-US" sz="2000" dirty="0"/>
              <a:t>        Reading Comprehension. Guilford Press:  New York.</a:t>
            </a:r>
          </a:p>
          <a:p>
            <a:pPr>
              <a:spcAft>
                <a:spcPct val="40000"/>
              </a:spcAft>
            </a:pPr>
            <a:endParaRPr lang="en-US" sz="2000" dirty="0">
              <a:latin typeface="Arial" charset="0"/>
            </a:endParaRPr>
          </a:p>
        </p:txBody>
      </p:sp>
      <p:sp>
        <p:nvSpPr>
          <p:cNvPr id="2464" name="Text Box 416"/>
          <p:cNvSpPr txBox="1">
            <a:spLocks noChangeArrowheads="1"/>
          </p:cNvSpPr>
          <p:nvPr/>
        </p:nvSpPr>
        <p:spPr bwMode="auto">
          <a:xfrm>
            <a:off x="11444236" y="30926661"/>
            <a:ext cx="10035173" cy="647918"/>
          </a:xfrm>
          <a:prstGeom prst="rect">
            <a:avLst/>
          </a:prstGeom>
          <a:solidFill>
            <a:srgbClr val="0034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1381" tIns="45690" rIns="91381" bIns="45690">
            <a:spAutoFit/>
          </a:bodyPr>
          <a:lstStyle/>
          <a:p>
            <a:pPr eaLnBrk="0" hangingPunct="0">
              <a:spcBef>
                <a:spcPct val="50000"/>
              </a:spcBef>
            </a:pPr>
            <a:r>
              <a:rPr lang="en-US" sz="2000" b="1" dirty="0">
                <a:solidFill>
                  <a:schemeClr val="bg1"/>
                </a:solidFill>
              </a:rPr>
              <a:t>         </a:t>
            </a:r>
            <a:r>
              <a:rPr lang="en-US" sz="3500" b="1" dirty="0">
                <a:solidFill>
                  <a:schemeClr val="bg1"/>
                </a:solidFill>
              </a:rPr>
              <a:t>Contact Information</a:t>
            </a:r>
          </a:p>
        </p:txBody>
      </p:sp>
      <p:graphicFrame>
        <p:nvGraphicFramePr>
          <p:cNvPr id="4" name="Diagram 3"/>
          <p:cNvGraphicFramePr/>
          <p:nvPr>
            <p:extLst>
              <p:ext uri="{D42A27DB-BD31-4B8C-83A1-F6EECF244321}">
                <p14:modId xmlns:p14="http://schemas.microsoft.com/office/powerpoint/2010/main" val="1814033162"/>
              </p:ext>
            </p:extLst>
          </p:nvPr>
        </p:nvGraphicFramePr>
        <p:xfrm>
          <a:off x="948272" y="25289933"/>
          <a:ext cx="9423398" cy="3733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787400" y="20574000"/>
            <a:ext cx="9778999" cy="5170606"/>
          </a:xfrm>
          <a:prstGeom prst="rect">
            <a:avLst/>
          </a:prstGeom>
          <a:noFill/>
        </p:spPr>
        <p:txBody>
          <a:bodyPr wrap="square" lIns="91400" tIns="45700" rIns="91400" bIns="45700" rtlCol="0">
            <a:spAutoFit/>
          </a:bodyPr>
          <a:lstStyle/>
          <a:p>
            <a:r>
              <a:rPr lang="en-US" dirty="0" smtClean="0"/>
              <a:t>Vocabulary plays a key role in students’ ability to read and to comprehend what they read at all stages of literacy development as outlined by Shanahan and Shanahan (2008):</a:t>
            </a:r>
          </a:p>
          <a:p>
            <a:endParaRPr lang="en-US" dirty="0"/>
          </a:p>
          <a:p>
            <a:r>
              <a:rPr lang="en-US" b="1" dirty="0" smtClean="0"/>
              <a:t>Basic Literacy</a:t>
            </a:r>
            <a:r>
              <a:rPr lang="en-US" dirty="0" smtClean="0"/>
              <a:t>:  Literacy skills needed for decoding and under-standing high-frequency words found in almost all reading tasks.</a:t>
            </a:r>
          </a:p>
          <a:p>
            <a:r>
              <a:rPr lang="en-US" b="1" dirty="0" smtClean="0"/>
              <a:t>Intermediate Literacy</a:t>
            </a:r>
            <a:r>
              <a:rPr lang="en-US" dirty="0" smtClean="0"/>
              <a:t>:  General comprehension strategies and basic fluency needed for most common reading tasks</a:t>
            </a:r>
          </a:p>
          <a:p>
            <a:r>
              <a:rPr lang="en-US" b="1" dirty="0" smtClean="0"/>
              <a:t>Disciplinary Literacy:  </a:t>
            </a:r>
            <a:r>
              <a:rPr lang="en-US" dirty="0" smtClean="0"/>
              <a:t>Specialized reading skills needed in different content areas—science, math, history, literature, and others.</a:t>
            </a:r>
          </a:p>
          <a:p>
            <a:endParaRPr lang="en-US" dirty="0"/>
          </a:p>
        </p:txBody>
      </p:sp>
      <p:sp>
        <p:nvSpPr>
          <p:cNvPr id="8" name="TextBox 7"/>
          <p:cNvSpPr txBox="1"/>
          <p:nvPr/>
        </p:nvSpPr>
        <p:spPr>
          <a:xfrm>
            <a:off x="11506771" y="13182603"/>
            <a:ext cx="9880032" cy="11133777"/>
          </a:xfrm>
          <a:prstGeom prst="rect">
            <a:avLst/>
          </a:prstGeom>
          <a:noFill/>
        </p:spPr>
        <p:txBody>
          <a:bodyPr wrap="square" lIns="91400" tIns="45700" rIns="91400" bIns="45700" rtlCol="0">
            <a:spAutoFit/>
          </a:bodyPr>
          <a:lstStyle/>
          <a:p>
            <a:pPr marL="456992" indent="-456992">
              <a:lnSpc>
                <a:spcPct val="150000"/>
              </a:lnSpc>
              <a:buFont typeface="Wingdings" charset="2"/>
              <a:buChar char="u"/>
            </a:pPr>
            <a:r>
              <a:rPr lang="en-US" dirty="0"/>
              <a:t>M</a:t>
            </a:r>
            <a:r>
              <a:rPr lang="en-US" dirty="0" smtClean="0"/>
              <a:t>anipulatives for ordering, categorizing, showing relationships</a:t>
            </a:r>
          </a:p>
          <a:p>
            <a:pPr marL="456992" indent="-456992">
              <a:lnSpc>
                <a:spcPct val="150000"/>
              </a:lnSpc>
              <a:buFont typeface="Wingdings" charset="2"/>
              <a:buChar char="u"/>
            </a:pPr>
            <a:r>
              <a:rPr lang="en-US" dirty="0" smtClean="0"/>
              <a:t>Providing a context for specific uses of vocabulary</a:t>
            </a:r>
          </a:p>
          <a:p>
            <a:pPr marL="456992" indent="-456992">
              <a:lnSpc>
                <a:spcPct val="150000"/>
              </a:lnSpc>
              <a:buFont typeface="Wingdings" charset="2"/>
              <a:buChar char="u"/>
            </a:pPr>
            <a:r>
              <a:rPr lang="en-US" dirty="0" smtClean="0"/>
              <a:t>Vocabulary Self-Collection Strategy (VSS) (Ruddell, 2005)</a:t>
            </a:r>
          </a:p>
          <a:p>
            <a:pPr marL="456992" indent="-456992">
              <a:lnSpc>
                <a:spcPct val="150000"/>
              </a:lnSpc>
              <a:buFont typeface="Wingdings" charset="2"/>
              <a:buChar char="u"/>
            </a:pPr>
            <a:r>
              <a:rPr lang="en-US" dirty="0" smtClean="0"/>
              <a:t>Concept Definition Map</a:t>
            </a:r>
          </a:p>
          <a:p>
            <a:pPr marL="456992" indent="-456992">
              <a:lnSpc>
                <a:spcPct val="150000"/>
              </a:lnSpc>
              <a:buFont typeface="Wingdings" charset="2"/>
              <a:buChar char="u"/>
            </a:pPr>
            <a:r>
              <a:rPr lang="en-US" dirty="0" smtClean="0"/>
              <a:t>Word Generation</a:t>
            </a:r>
          </a:p>
          <a:p>
            <a:pPr marL="456992" indent="-456992">
              <a:lnSpc>
                <a:spcPct val="150000"/>
              </a:lnSpc>
              <a:buFont typeface="Wingdings" charset="2"/>
              <a:buChar char="u"/>
            </a:pPr>
            <a:r>
              <a:rPr lang="en-US" dirty="0" smtClean="0"/>
              <a:t>Focus on Academic Word List</a:t>
            </a:r>
          </a:p>
          <a:p>
            <a:pPr marL="456992" indent="-456992">
              <a:lnSpc>
                <a:spcPct val="150000"/>
              </a:lnSpc>
              <a:buFont typeface="Wingdings" charset="2"/>
              <a:buChar char="u"/>
            </a:pPr>
            <a:r>
              <a:rPr lang="en-US" dirty="0" smtClean="0"/>
              <a:t>Total Physical Response activities</a:t>
            </a:r>
            <a:r>
              <a:rPr lang="en-US" dirty="0" smtClean="0">
                <a:latin typeface="Wingdings"/>
                <a:ea typeface="Wingdings"/>
                <a:cs typeface="Wingdings"/>
                <a:sym typeface="Wingdings"/>
              </a:rPr>
              <a:t></a:t>
            </a:r>
            <a:endParaRPr lang="en-US" dirty="0" smtClean="0"/>
          </a:p>
          <a:p>
            <a:pPr marL="456992" indent="-456992">
              <a:lnSpc>
                <a:spcPct val="150000"/>
              </a:lnSpc>
              <a:buFont typeface="Wingdings" charset="2"/>
              <a:buChar char="u"/>
            </a:pPr>
            <a:r>
              <a:rPr lang="en-US" dirty="0" smtClean="0"/>
              <a:t>Drawing, Defining, Using</a:t>
            </a:r>
          </a:p>
          <a:p>
            <a:pPr marL="456992" indent="-456992">
              <a:lnSpc>
                <a:spcPct val="150000"/>
              </a:lnSpc>
              <a:buFont typeface="Wingdings" charset="2"/>
              <a:buChar char="u"/>
            </a:pPr>
            <a:r>
              <a:rPr lang="en-US" dirty="0" smtClean="0"/>
              <a:t>Degrees of Intensity Diagram</a:t>
            </a:r>
          </a:p>
          <a:p>
            <a:pPr marL="456992" indent="-456992">
              <a:lnSpc>
                <a:spcPct val="150000"/>
              </a:lnSpc>
              <a:buFont typeface="Wingdings" charset="2"/>
              <a:buChar char="u"/>
            </a:pPr>
            <a:r>
              <a:rPr lang="en-US" dirty="0" smtClean="0"/>
              <a:t>Personal Dictionaries</a:t>
            </a:r>
          </a:p>
          <a:p>
            <a:pPr marL="456992" indent="-456992">
              <a:lnSpc>
                <a:spcPct val="150000"/>
              </a:lnSpc>
              <a:buFont typeface="Wingdings" charset="2"/>
              <a:buChar char="u"/>
            </a:pPr>
            <a:r>
              <a:rPr lang="en-US" dirty="0" smtClean="0"/>
              <a:t>Word Walls</a:t>
            </a:r>
          </a:p>
          <a:p>
            <a:pPr marL="456992" indent="-456992">
              <a:lnSpc>
                <a:spcPct val="150000"/>
              </a:lnSpc>
              <a:buFont typeface="Wingdings" charset="2"/>
              <a:buChar char="u"/>
            </a:pPr>
            <a:r>
              <a:rPr lang="en-US" dirty="0" smtClean="0"/>
              <a:t>Vocabulary Games</a:t>
            </a:r>
          </a:p>
          <a:p>
            <a:pPr marL="456992" indent="-456992">
              <a:lnSpc>
                <a:spcPct val="150000"/>
              </a:lnSpc>
              <a:buFont typeface="Wingdings" charset="2"/>
              <a:buChar char="u"/>
            </a:pPr>
            <a:r>
              <a:rPr lang="en-US" dirty="0" smtClean="0"/>
              <a:t>Self-Assessment of Vocabulary Comprehension</a:t>
            </a:r>
          </a:p>
          <a:p>
            <a:pPr marL="456992" indent="-456992">
              <a:lnSpc>
                <a:spcPct val="150000"/>
              </a:lnSpc>
              <a:buFont typeface="Wingdings" charset="2"/>
              <a:buChar char="u"/>
            </a:pPr>
            <a:r>
              <a:rPr lang="en-US" dirty="0"/>
              <a:t>Sentence </a:t>
            </a:r>
            <a:r>
              <a:rPr lang="en-US" dirty="0" smtClean="0"/>
              <a:t>Strips, Cloze Sentences</a:t>
            </a:r>
            <a:endParaRPr lang="en-US" dirty="0"/>
          </a:p>
          <a:p>
            <a:pPr marL="456992" indent="-456992">
              <a:lnSpc>
                <a:spcPct val="150000"/>
              </a:lnSpc>
              <a:buFont typeface="Wingdings" charset="2"/>
              <a:buChar char="u"/>
            </a:pPr>
            <a:r>
              <a:rPr lang="en-US" dirty="0"/>
              <a:t>Music, rhymes, </a:t>
            </a:r>
            <a:r>
              <a:rPr lang="en-US" dirty="0" smtClean="0"/>
              <a:t>mnemonic devices</a:t>
            </a:r>
          </a:p>
          <a:p>
            <a:pPr marL="456992" indent="-456992">
              <a:lnSpc>
                <a:spcPct val="150000"/>
              </a:lnSpc>
              <a:buFont typeface="Wingdings" charset="2"/>
              <a:buChar char="u"/>
            </a:pPr>
            <a:r>
              <a:rPr lang="en-US" dirty="0" smtClean="0"/>
              <a:t>Graphic Organizers such as </a:t>
            </a:r>
            <a:r>
              <a:rPr lang="en-US" u="sng" dirty="0" smtClean="0"/>
              <a:t>Frayer</a:t>
            </a:r>
            <a:r>
              <a:rPr lang="en-US" dirty="0" smtClean="0"/>
              <a:t> Model:</a:t>
            </a:r>
          </a:p>
        </p:txBody>
      </p:sp>
      <p:sp>
        <p:nvSpPr>
          <p:cNvPr id="9" name="TextBox 8"/>
          <p:cNvSpPr txBox="1"/>
          <p:nvPr/>
        </p:nvSpPr>
        <p:spPr>
          <a:xfrm>
            <a:off x="22320821" y="6349894"/>
            <a:ext cx="9860979" cy="15788897"/>
          </a:xfrm>
          <a:prstGeom prst="actionButtonBlank">
            <a:avLst/>
          </a:prstGeom>
          <a:noFill/>
        </p:spPr>
        <p:txBody>
          <a:bodyPr wrap="square" lIns="91400" tIns="45700" rIns="91400" bIns="45700" rtlCol="0">
            <a:spAutoFit/>
          </a:bodyPr>
          <a:lstStyle/>
          <a:p>
            <a:pPr algn="ctr"/>
            <a:r>
              <a:rPr lang="en-US" sz="2400" dirty="0" smtClean="0"/>
              <a:t>Professional development for Academic Vocabulary Development will complement our ongoing  professional development related to student engagement since many of the strategies included enhance student engagement and can be used </a:t>
            </a:r>
            <a:r>
              <a:rPr lang="en-US" sz="2400" smtClean="0"/>
              <a:t>to </a:t>
            </a:r>
            <a:r>
              <a:rPr lang="en-US" sz="2400" smtClean="0"/>
              <a:t>teach</a:t>
            </a:r>
          </a:p>
          <a:p>
            <a:pPr algn="ctr"/>
            <a:r>
              <a:rPr lang="en-US" sz="2400" smtClean="0"/>
              <a:t> </a:t>
            </a:r>
            <a:r>
              <a:rPr lang="en-US" sz="2400" dirty="0" smtClean="0"/>
              <a:t>other skills and content.</a:t>
            </a:r>
          </a:p>
          <a:p>
            <a:pPr algn="ctr"/>
            <a:endParaRPr lang="en-US" b="1" dirty="0"/>
          </a:p>
          <a:p>
            <a:pPr marL="514117" indent="-514117">
              <a:buAutoNum type="arabicPeriod"/>
            </a:pPr>
            <a:r>
              <a:rPr lang="en-US" b="1" dirty="0" smtClean="0"/>
              <a:t>Build Common Understanding. </a:t>
            </a:r>
          </a:p>
          <a:p>
            <a:r>
              <a:rPr lang="en-US" dirty="0" smtClean="0"/>
              <a:t>	</a:t>
            </a:r>
            <a:r>
              <a:rPr lang="en-US" dirty="0" smtClean="0">
                <a:latin typeface="Wingdings"/>
                <a:ea typeface="Wingdings"/>
                <a:cs typeface="Wingdings"/>
                <a:sym typeface="Wingdings"/>
              </a:rPr>
              <a:t></a:t>
            </a:r>
            <a:r>
              <a:rPr lang="en-US" dirty="0" smtClean="0"/>
              <a:t>What do we know about our students’ reading performance?</a:t>
            </a:r>
          </a:p>
          <a:p>
            <a:r>
              <a:rPr lang="en-US" dirty="0"/>
              <a:t>	</a:t>
            </a:r>
            <a:r>
              <a:rPr lang="en-US" dirty="0" smtClean="0">
                <a:latin typeface="Wingdings"/>
                <a:ea typeface="Wingdings"/>
                <a:cs typeface="Wingdings"/>
                <a:sym typeface="Wingdings"/>
              </a:rPr>
              <a:t></a:t>
            </a:r>
            <a:r>
              <a:rPr lang="en-US" dirty="0" smtClean="0"/>
              <a:t>What does the research indicate about vocabulary and reading?</a:t>
            </a:r>
          </a:p>
          <a:p>
            <a:r>
              <a:rPr lang="en-US" dirty="0"/>
              <a:t>	</a:t>
            </a:r>
            <a:r>
              <a:rPr lang="en-US" dirty="0" smtClean="0">
                <a:latin typeface="Wingdings"/>
                <a:ea typeface="Wingdings"/>
                <a:cs typeface="Wingdings"/>
                <a:sym typeface="Wingdings"/>
              </a:rPr>
              <a:t></a:t>
            </a:r>
            <a:r>
              <a:rPr lang="en-US" dirty="0" smtClean="0"/>
              <a:t>What literacy skills do the Common Core State Standards		     require of students and what role does vocabulary play in </a:t>
            </a:r>
          </a:p>
          <a:p>
            <a:r>
              <a:rPr lang="en-US" dirty="0"/>
              <a:t>	</a:t>
            </a:r>
            <a:r>
              <a:rPr lang="en-US" dirty="0" smtClean="0"/>
              <a:t>     the development of those skills? 		</a:t>
            </a:r>
          </a:p>
          <a:p>
            <a:r>
              <a:rPr lang="en-US" dirty="0"/>
              <a:t>	</a:t>
            </a:r>
            <a:r>
              <a:rPr lang="en-US" dirty="0" smtClean="0">
                <a:latin typeface="Wingdings"/>
                <a:ea typeface="Wingdings"/>
                <a:cs typeface="Wingdings"/>
                <a:sym typeface="Wingdings"/>
              </a:rPr>
              <a:t></a:t>
            </a:r>
            <a:r>
              <a:rPr lang="en-US" dirty="0" smtClean="0"/>
              <a:t>What type of vocabulary must students comprehend if they are	     to engage effectively with content-area grade level texts 	    </a:t>
            </a:r>
          </a:p>
          <a:p>
            <a:r>
              <a:rPr lang="en-US" dirty="0"/>
              <a:t>	</a:t>
            </a:r>
            <a:r>
              <a:rPr lang="en-US" dirty="0" smtClean="0"/>
              <a:t>     and typical activities in our school?  </a:t>
            </a:r>
          </a:p>
          <a:p>
            <a:endParaRPr lang="en-US" b="1" dirty="0" smtClean="0"/>
          </a:p>
          <a:p>
            <a:pPr marL="514117" indent="-514117">
              <a:buAutoNum type="arabicPeriod" startAt="2"/>
            </a:pPr>
            <a:r>
              <a:rPr lang="en-US" b="1" dirty="0" smtClean="0"/>
              <a:t>Establish School </a:t>
            </a:r>
            <a:r>
              <a:rPr lang="en-US" b="1" dirty="0"/>
              <a:t>W</a:t>
            </a:r>
            <a:r>
              <a:rPr lang="en-US" b="1" dirty="0" smtClean="0"/>
              <a:t>ide </a:t>
            </a:r>
            <a:r>
              <a:rPr lang="en-US" b="1" dirty="0"/>
              <a:t>G</a:t>
            </a:r>
            <a:r>
              <a:rPr lang="en-US" b="1" dirty="0" smtClean="0"/>
              <a:t>oals </a:t>
            </a:r>
            <a:r>
              <a:rPr lang="en-US" dirty="0" smtClean="0"/>
              <a:t>including:</a:t>
            </a:r>
          </a:p>
          <a:p>
            <a:r>
              <a:rPr lang="en-US" dirty="0"/>
              <a:t>	</a:t>
            </a:r>
            <a:r>
              <a:rPr lang="en-US" dirty="0" smtClean="0">
                <a:latin typeface="Wingdings"/>
                <a:ea typeface="Wingdings"/>
                <a:cs typeface="Wingdings"/>
                <a:sym typeface="Wingdings"/>
              </a:rPr>
              <a:t></a:t>
            </a:r>
            <a:r>
              <a:rPr lang="en-US" dirty="0" smtClean="0"/>
              <a:t>Development of a common set of instructional strategies</a:t>
            </a:r>
          </a:p>
          <a:p>
            <a:r>
              <a:rPr lang="en-US" dirty="0"/>
              <a:t>	</a:t>
            </a:r>
            <a:r>
              <a:rPr lang="en-US" dirty="0" smtClean="0">
                <a:latin typeface="Wingdings"/>
                <a:ea typeface="Wingdings"/>
                <a:cs typeface="Wingdings"/>
                <a:sym typeface="Wingdings"/>
              </a:rPr>
              <a:t></a:t>
            </a:r>
            <a:r>
              <a:rPr lang="en-US" dirty="0" smtClean="0"/>
              <a:t>increased student comprehension of academic vocabulary</a:t>
            </a:r>
          </a:p>
          <a:p>
            <a:pPr lvl="1"/>
            <a:r>
              <a:rPr lang="en-US" dirty="0" smtClean="0"/>
              <a:t>	</a:t>
            </a:r>
            <a:r>
              <a:rPr lang="en-US" dirty="0" smtClean="0">
                <a:latin typeface="Wingdings"/>
                <a:ea typeface="Wingdings"/>
                <a:cs typeface="Wingdings"/>
                <a:sym typeface="Wingdings"/>
              </a:rPr>
              <a:t></a:t>
            </a:r>
            <a:r>
              <a:rPr lang="en-US" dirty="0" smtClean="0"/>
              <a:t>Increased strategies for students to use now and in future</a:t>
            </a:r>
          </a:p>
          <a:p>
            <a:pPr lvl="1"/>
            <a:r>
              <a:rPr lang="en-US" dirty="0" smtClean="0"/>
              <a:t>	</a:t>
            </a:r>
            <a:r>
              <a:rPr lang="en-US" dirty="0" smtClean="0">
                <a:latin typeface="Wingdings"/>
                <a:ea typeface="Wingdings"/>
                <a:cs typeface="Wingdings"/>
                <a:sym typeface="Wingdings"/>
              </a:rPr>
              <a:t></a:t>
            </a:r>
            <a:r>
              <a:rPr lang="en-US" dirty="0" smtClean="0"/>
              <a:t>Specific assistance for diverse populations</a:t>
            </a:r>
          </a:p>
          <a:p>
            <a:pPr lvl="1"/>
            <a:endParaRPr lang="en-US" dirty="0"/>
          </a:p>
          <a:p>
            <a:r>
              <a:rPr lang="en-US" b="1" dirty="0"/>
              <a:t>3</a:t>
            </a:r>
            <a:r>
              <a:rPr lang="en-US" b="1" dirty="0" smtClean="0"/>
              <a:t>.  Establish a Context for Instructor Involvement </a:t>
            </a:r>
          </a:p>
          <a:p>
            <a:r>
              <a:rPr lang="en-US" b="1" dirty="0" smtClean="0"/>
              <a:t>      </a:t>
            </a:r>
            <a:r>
              <a:rPr lang="en-US" dirty="0" smtClean="0"/>
              <a:t>Develop an understanding of literacy development across the </a:t>
            </a:r>
          </a:p>
          <a:p>
            <a:r>
              <a:rPr lang="en-US" dirty="0"/>
              <a:t> </a:t>
            </a:r>
            <a:r>
              <a:rPr lang="en-US" dirty="0" smtClean="0"/>
              <a:t>     school including:  assessment of literacy skills, identification of </a:t>
            </a:r>
          </a:p>
          <a:p>
            <a:r>
              <a:rPr lang="en-US" dirty="0"/>
              <a:t> </a:t>
            </a:r>
            <a:r>
              <a:rPr lang="en-US" dirty="0" smtClean="0"/>
              <a:t>     student needs, the role of targeted interventions. </a:t>
            </a:r>
            <a:r>
              <a:rPr lang="en-US" dirty="0"/>
              <a:t>t</a:t>
            </a:r>
            <a:r>
              <a:rPr lang="en-US" dirty="0" smtClean="0"/>
              <a:t>he role of  </a:t>
            </a:r>
          </a:p>
          <a:p>
            <a:r>
              <a:rPr lang="en-US" dirty="0"/>
              <a:t> </a:t>
            </a:r>
            <a:r>
              <a:rPr lang="en-US" dirty="0" smtClean="0"/>
              <a:t>     classroom strategies across the school.</a:t>
            </a:r>
          </a:p>
          <a:p>
            <a:endParaRPr lang="en-US" b="1" dirty="0" smtClean="0"/>
          </a:p>
          <a:p>
            <a:pPr marL="514117" indent="-514117">
              <a:buAutoNum type="arabicPeriod" startAt="4"/>
            </a:pPr>
            <a:r>
              <a:rPr lang="en-US" b="1" dirty="0" smtClean="0"/>
              <a:t>Provide training in specific instructional strategies bi-weekly </a:t>
            </a:r>
            <a:r>
              <a:rPr lang="en-US" dirty="0" smtClean="0"/>
              <a:t>for vocabulary development:</a:t>
            </a:r>
          </a:p>
          <a:p>
            <a:r>
              <a:rPr lang="en-US" dirty="0"/>
              <a:t>	</a:t>
            </a:r>
            <a:r>
              <a:rPr lang="en-US" dirty="0" smtClean="0">
                <a:latin typeface="Wingdings"/>
                <a:ea typeface="Wingdings"/>
                <a:cs typeface="Wingdings"/>
                <a:sym typeface="Wingdings"/>
              </a:rPr>
              <a:t></a:t>
            </a:r>
            <a:r>
              <a:rPr lang="en-US" dirty="0" smtClean="0"/>
              <a:t>10-20 minute session led by instructor from each content area</a:t>
            </a:r>
          </a:p>
          <a:p>
            <a:r>
              <a:rPr lang="en-US" dirty="0" smtClean="0"/>
              <a:t>	</a:t>
            </a:r>
            <a:r>
              <a:rPr lang="en-US" dirty="0" smtClean="0">
                <a:latin typeface="Wingdings"/>
                <a:ea typeface="Wingdings"/>
                <a:cs typeface="Wingdings"/>
                <a:sym typeface="Wingdings"/>
              </a:rPr>
              <a:t></a:t>
            </a:r>
            <a:r>
              <a:rPr lang="en-US" dirty="0" smtClean="0"/>
              <a:t>Expected follow-up implementation and debrief</a:t>
            </a:r>
          </a:p>
          <a:p>
            <a:pPr marL="456992" indent="-456992">
              <a:buFont typeface="Arial"/>
              <a:buChar char="•"/>
            </a:pPr>
            <a:endParaRPr lang="en-US" dirty="0"/>
          </a:p>
          <a:p>
            <a:r>
              <a:rPr lang="en-US" b="1" dirty="0" smtClean="0"/>
              <a:t>5.  Establish Common Definitions of Key Academic Terms</a:t>
            </a:r>
          </a:p>
          <a:p>
            <a:r>
              <a:rPr lang="en-US" dirty="0" smtClean="0"/>
              <a:t>      Examples from International Baccalaureate Diploma Programme</a:t>
            </a:r>
            <a:r>
              <a:rPr lang="en-US" dirty="0"/>
              <a:t>:</a:t>
            </a:r>
            <a:endParaRPr lang="en-US" dirty="0" smtClean="0"/>
          </a:p>
        </p:txBody>
      </p:sp>
      <p:sp>
        <p:nvSpPr>
          <p:cNvPr id="16" name="TextBox 15"/>
          <p:cNvSpPr txBox="1"/>
          <p:nvPr/>
        </p:nvSpPr>
        <p:spPr>
          <a:xfrm>
            <a:off x="23342599" y="21666201"/>
            <a:ext cx="8813801" cy="2862282"/>
          </a:xfrm>
          <a:prstGeom prst="rect">
            <a:avLst/>
          </a:prstGeom>
          <a:noFill/>
        </p:spPr>
        <p:txBody>
          <a:bodyPr wrap="square" lIns="91400" tIns="45700" rIns="91400" bIns="45700" rtlCol="0">
            <a:spAutoFit/>
          </a:bodyPr>
          <a:lstStyle/>
          <a:p>
            <a:r>
              <a:rPr lang="en-US" sz="2000" b="1" u="sng" dirty="0"/>
              <a:t>Analyse:</a:t>
            </a:r>
            <a:r>
              <a:rPr lang="en-US" sz="2000" dirty="0"/>
              <a:t> 	</a:t>
            </a:r>
            <a:r>
              <a:rPr lang="en-US" sz="2000" dirty="0" smtClean="0"/>
              <a:t>Interpret </a:t>
            </a:r>
            <a:r>
              <a:rPr lang="en-US" sz="2000" dirty="0"/>
              <a:t>data to reach conclusions.</a:t>
            </a:r>
          </a:p>
          <a:p>
            <a:r>
              <a:rPr lang="en-US" sz="2000" b="1" u="sng" dirty="0"/>
              <a:t>Comment:</a:t>
            </a:r>
            <a:r>
              <a:rPr lang="en-US" sz="2000" dirty="0"/>
              <a:t>	Give a judgment based on a given statement or result of a calculation.</a:t>
            </a:r>
          </a:p>
          <a:p>
            <a:r>
              <a:rPr lang="en-US" sz="2000" b="1" u="sng" dirty="0"/>
              <a:t>Compare</a:t>
            </a:r>
            <a:r>
              <a:rPr lang="en-US" sz="2000" dirty="0"/>
              <a:t>:	</a:t>
            </a:r>
            <a:r>
              <a:rPr lang="en-US" sz="2000" dirty="0" smtClean="0"/>
              <a:t>Give </a:t>
            </a:r>
            <a:r>
              <a:rPr lang="en-US" sz="2000" dirty="0"/>
              <a:t>an account of similarities and differences between two (or more) </a:t>
            </a:r>
            <a:r>
              <a:rPr lang="en-US" sz="2000" dirty="0" smtClean="0"/>
              <a:t>		items, referring </a:t>
            </a:r>
            <a:r>
              <a:rPr lang="en-US" sz="2000" dirty="0"/>
              <a:t>to both (all) of them throughout.</a:t>
            </a:r>
          </a:p>
          <a:p>
            <a:r>
              <a:rPr lang="en-US" sz="2000" b="1" u="sng" dirty="0"/>
              <a:t>Construct</a:t>
            </a:r>
            <a:r>
              <a:rPr lang="en-US" sz="2000" dirty="0"/>
              <a:t>:	Represent or develop in graphical form.</a:t>
            </a:r>
          </a:p>
          <a:p>
            <a:r>
              <a:rPr lang="en-US" sz="2000" b="1" u="sng" dirty="0"/>
              <a:t>Deduce:</a:t>
            </a:r>
            <a:r>
              <a:rPr lang="en-US" sz="2000" dirty="0"/>
              <a:t>		Reach a conclusion from the information given.</a:t>
            </a:r>
          </a:p>
          <a:p>
            <a:r>
              <a:rPr lang="en-US" sz="2000" b="1" u="sng" dirty="0"/>
              <a:t>Discuss</a:t>
            </a:r>
            <a:r>
              <a:rPr lang="en-US" sz="2000" dirty="0"/>
              <a:t>:	 	Give an account including, where possible, a range of arguments for and </a:t>
            </a:r>
          </a:p>
          <a:p>
            <a:r>
              <a:rPr lang="en-US" sz="2000" dirty="0"/>
              <a:t>		against the relative importance of various factors, or comparisons of 		                     alternative hypotheses</a:t>
            </a:r>
            <a:r>
              <a:rPr lang="en-US" sz="2000" dirty="0" smtClean="0"/>
              <a:t>.</a:t>
            </a:r>
            <a:endParaRPr lang="en-US" sz="2000" dirty="0"/>
          </a:p>
        </p:txBody>
      </p:sp>
      <p:sp>
        <p:nvSpPr>
          <p:cNvPr id="19" name="TextBox 18"/>
          <p:cNvSpPr txBox="1"/>
          <p:nvPr/>
        </p:nvSpPr>
        <p:spPr>
          <a:xfrm>
            <a:off x="22402800" y="24434801"/>
            <a:ext cx="9829800" cy="7940595"/>
          </a:xfrm>
          <a:prstGeom prst="rect">
            <a:avLst/>
          </a:prstGeom>
          <a:noFill/>
        </p:spPr>
        <p:txBody>
          <a:bodyPr wrap="square" lIns="91400" tIns="45700" rIns="91400" bIns="45700" rtlCol="0">
            <a:spAutoFit/>
          </a:bodyPr>
          <a:lstStyle/>
          <a:p>
            <a:r>
              <a:rPr lang="en-US" b="1" dirty="0" smtClean="0"/>
              <a:t>6.  Ensure </a:t>
            </a:r>
            <a:r>
              <a:rPr lang="en-US" b="1" dirty="0"/>
              <a:t>Ongoing </a:t>
            </a:r>
            <a:r>
              <a:rPr lang="en-US" b="1" dirty="0" smtClean="0"/>
              <a:t>Access </a:t>
            </a:r>
            <a:r>
              <a:rPr lang="en-US" b="1" dirty="0"/>
              <a:t>to </a:t>
            </a:r>
            <a:r>
              <a:rPr lang="en-US" b="1" dirty="0" smtClean="0"/>
              <a:t>Models and Support </a:t>
            </a:r>
          </a:p>
          <a:p>
            <a:r>
              <a:rPr lang="en-US" dirty="0" smtClean="0"/>
              <a:t>	</a:t>
            </a:r>
            <a:r>
              <a:rPr lang="en-US" dirty="0" smtClean="0">
                <a:latin typeface="Wingdings"/>
                <a:ea typeface="Wingdings"/>
                <a:cs typeface="Wingdings"/>
                <a:sym typeface="Wingdings"/>
              </a:rPr>
              <a:t></a:t>
            </a:r>
            <a:r>
              <a:rPr lang="en-US" dirty="0" smtClean="0"/>
              <a:t>Pairing of colleagues</a:t>
            </a:r>
            <a:endParaRPr lang="en-US" dirty="0"/>
          </a:p>
          <a:p>
            <a:r>
              <a:rPr lang="en-US" dirty="0" smtClean="0"/>
              <a:t>	</a:t>
            </a:r>
            <a:r>
              <a:rPr lang="en-US" dirty="0" smtClean="0">
                <a:latin typeface="Wingdings"/>
                <a:ea typeface="Wingdings"/>
                <a:cs typeface="Wingdings"/>
                <a:sym typeface="Wingdings"/>
              </a:rPr>
              <a:t></a:t>
            </a:r>
            <a:r>
              <a:rPr lang="en-US" dirty="0" smtClean="0"/>
              <a:t>Online </a:t>
            </a:r>
            <a:r>
              <a:rPr lang="en-US" dirty="0"/>
              <a:t>bank of examples</a:t>
            </a:r>
          </a:p>
          <a:p>
            <a:r>
              <a:rPr lang="en-US" dirty="0" smtClean="0"/>
              <a:t>	</a:t>
            </a:r>
            <a:r>
              <a:rPr lang="en-US" dirty="0" smtClean="0">
                <a:latin typeface="Wingdings"/>
                <a:ea typeface="Wingdings"/>
                <a:cs typeface="Wingdings"/>
                <a:sym typeface="Wingdings"/>
              </a:rPr>
              <a:t></a:t>
            </a:r>
            <a:r>
              <a:rPr lang="en-US" dirty="0" smtClean="0"/>
              <a:t>Online </a:t>
            </a:r>
            <a:r>
              <a:rPr lang="en-US" dirty="0"/>
              <a:t>videos of short trainings</a:t>
            </a:r>
          </a:p>
          <a:p>
            <a:r>
              <a:rPr lang="en-US" dirty="0" smtClean="0"/>
              <a:t>	</a:t>
            </a:r>
            <a:r>
              <a:rPr lang="en-US" dirty="0" smtClean="0">
                <a:latin typeface="Wingdings"/>
                <a:ea typeface="Wingdings"/>
                <a:cs typeface="Wingdings"/>
                <a:sym typeface="Wingdings"/>
              </a:rPr>
              <a:t></a:t>
            </a:r>
            <a:r>
              <a:rPr lang="en-US" dirty="0" smtClean="0"/>
              <a:t>Peer </a:t>
            </a:r>
            <a:r>
              <a:rPr lang="en-US" dirty="0"/>
              <a:t>observation or guest teacher opportunities</a:t>
            </a:r>
          </a:p>
          <a:p>
            <a:r>
              <a:rPr lang="en-US" dirty="0" smtClean="0"/>
              <a:t>	</a:t>
            </a:r>
            <a:r>
              <a:rPr lang="en-US" dirty="0" smtClean="0">
                <a:latin typeface="Wingdings"/>
                <a:ea typeface="Wingdings"/>
                <a:cs typeface="Wingdings"/>
                <a:sym typeface="Wingdings"/>
              </a:rPr>
              <a:t></a:t>
            </a:r>
            <a:r>
              <a:rPr lang="en-US" dirty="0" smtClean="0"/>
              <a:t>Handbook </a:t>
            </a:r>
            <a:r>
              <a:rPr lang="en-US" dirty="0"/>
              <a:t>of strategies</a:t>
            </a:r>
          </a:p>
          <a:p>
            <a:endParaRPr lang="en-US" dirty="0"/>
          </a:p>
          <a:p>
            <a:r>
              <a:rPr lang="en-US" b="1" dirty="0" smtClean="0"/>
              <a:t>7.  Establish Process </a:t>
            </a:r>
            <a:r>
              <a:rPr lang="en-US" b="1" dirty="0"/>
              <a:t>for </a:t>
            </a:r>
            <a:r>
              <a:rPr lang="en-US" b="1" dirty="0" smtClean="0"/>
              <a:t>Orienting New </a:t>
            </a:r>
            <a:r>
              <a:rPr lang="en-US" b="1" dirty="0"/>
              <a:t>Staff </a:t>
            </a:r>
            <a:r>
              <a:rPr lang="en-US" dirty="0"/>
              <a:t>through</a:t>
            </a:r>
          </a:p>
          <a:p>
            <a:r>
              <a:rPr lang="en-US" dirty="0"/>
              <a:t>      expectations for explicit vocabulary instruction and access to </a:t>
            </a:r>
          </a:p>
          <a:p>
            <a:r>
              <a:rPr lang="en-US" dirty="0"/>
              <a:t>      school wide tool kit, peer observation, and video modules</a:t>
            </a:r>
            <a:r>
              <a:rPr lang="en-US" dirty="0" smtClean="0"/>
              <a:t>.</a:t>
            </a:r>
            <a:endParaRPr lang="en-US" b="1" dirty="0"/>
          </a:p>
          <a:p>
            <a:endParaRPr lang="en-US" dirty="0" smtClean="0"/>
          </a:p>
          <a:p>
            <a:endParaRPr lang="en-US" dirty="0" smtClean="0"/>
          </a:p>
          <a:p>
            <a:r>
              <a:rPr lang="en-US" sz="2800" dirty="0" smtClean="0"/>
              <a:t>Ongoing communication with families about our school wide goals, including our efforts related to vocabulary development form a key part of our plan.  Information on our school website, in newsletters, and in written materials will provide suggestions, activities, and online resources for families to support their children’s learning at home.</a:t>
            </a:r>
            <a:endParaRPr lang="en-US" sz="2800" dirty="0"/>
          </a:p>
        </p:txBody>
      </p:sp>
      <p:sp>
        <p:nvSpPr>
          <p:cNvPr id="22" name="TextBox 21"/>
          <p:cNvSpPr txBox="1"/>
          <p:nvPr/>
        </p:nvSpPr>
        <p:spPr>
          <a:xfrm>
            <a:off x="11545255" y="28448003"/>
            <a:ext cx="9841545" cy="2862282"/>
          </a:xfrm>
          <a:prstGeom prst="rect">
            <a:avLst/>
          </a:prstGeom>
          <a:noFill/>
        </p:spPr>
        <p:txBody>
          <a:bodyPr wrap="square" lIns="91400" tIns="45700" rIns="91400" bIns="45700" rtlCol="0">
            <a:spAutoFit/>
          </a:bodyPr>
          <a:lstStyle/>
          <a:p>
            <a:r>
              <a:rPr lang="en-US" dirty="0" smtClean="0"/>
              <a:t>Podcasts					Videos for wiki, youtube Songs, rhymes, chants		</a:t>
            </a:r>
            <a:r>
              <a:rPr lang="en-US" dirty="0"/>
              <a:t> </a:t>
            </a:r>
            <a:r>
              <a:rPr lang="en-US" dirty="0" smtClean="0"/>
              <a:t>                  and school website</a:t>
            </a:r>
          </a:p>
          <a:p>
            <a:r>
              <a:rPr lang="en-US" dirty="0" smtClean="0"/>
              <a:t>Vocabulary Games				Mnemonic Devices</a:t>
            </a:r>
          </a:p>
          <a:p>
            <a:r>
              <a:rPr lang="en-US" dirty="0" smtClean="0"/>
              <a:t>Animations					www.studystack.com</a:t>
            </a:r>
          </a:p>
          <a:p>
            <a:r>
              <a:rPr lang="en-US" dirty="0"/>
              <a:t>www.quizlet.com</a:t>
            </a:r>
          </a:p>
          <a:p>
            <a:endParaRPr lang="en-US" dirty="0" smtClean="0"/>
          </a:p>
        </p:txBody>
      </p:sp>
      <p:graphicFrame>
        <p:nvGraphicFramePr>
          <p:cNvPr id="26" name="Diagram 25"/>
          <p:cNvGraphicFramePr/>
          <p:nvPr>
            <p:extLst>
              <p:ext uri="{D42A27DB-BD31-4B8C-83A1-F6EECF244321}">
                <p14:modId xmlns:p14="http://schemas.microsoft.com/office/powerpoint/2010/main" val="2701225915"/>
              </p:ext>
            </p:extLst>
          </p:nvPr>
        </p:nvGraphicFramePr>
        <p:xfrm>
          <a:off x="12854438" y="24307799"/>
          <a:ext cx="7516368" cy="317604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7" name="TextBox 26"/>
          <p:cNvSpPr txBox="1"/>
          <p:nvPr/>
        </p:nvSpPr>
        <p:spPr>
          <a:xfrm>
            <a:off x="12598402" y="31267399"/>
            <a:ext cx="6984998" cy="707846"/>
          </a:xfrm>
          <a:prstGeom prst="rect">
            <a:avLst/>
          </a:prstGeom>
          <a:noFill/>
        </p:spPr>
        <p:txBody>
          <a:bodyPr wrap="square" lIns="91400" tIns="45700" rIns="91400" bIns="45700" rtlCol="0">
            <a:spAutoFit/>
          </a:bodyPr>
          <a:lstStyle/>
          <a:p>
            <a:endParaRPr lang="en-US" sz="2000" dirty="0" smtClean="0"/>
          </a:p>
          <a:p>
            <a:r>
              <a:rPr lang="en-US" sz="2000" dirty="0" smtClean="0"/>
              <a:t>For </a:t>
            </a:r>
            <a:r>
              <a:rPr lang="en-US" sz="2000" dirty="0"/>
              <a:t>more information contact Carey Killen at carey.killen@bend.k12.or.us</a:t>
            </a:r>
          </a:p>
        </p:txBody>
      </p:sp>
      <p:pic>
        <p:nvPicPr>
          <p:cNvPr id="28" name="Picture 27" descr="rbrs_0019.pn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16251873" y="15974785"/>
            <a:ext cx="4957127" cy="5515561"/>
          </a:xfrm>
          <a:prstGeom prst="rect">
            <a:avLst/>
          </a:prstGeom>
        </p:spPr>
      </p:pic>
      <p:sp>
        <p:nvSpPr>
          <p:cNvPr id="74" name="Text Box 416"/>
          <p:cNvSpPr txBox="1">
            <a:spLocks noChangeArrowheads="1"/>
          </p:cNvSpPr>
          <p:nvPr/>
        </p:nvSpPr>
        <p:spPr bwMode="auto">
          <a:xfrm>
            <a:off x="678097" y="17114660"/>
            <a:ext cx="10035173" cy="729180"/>
          </a:xfrm>
          <a:prstGeom prst="rect">
            <a:avLst/>
          </a:prstGeom>
          <a:solidFill>
            <a:srgbClr val="0034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1381" tIns="45690" rIns="91381" bIns="45690">
            <a:spAutoFit/>
          </a:bodyPr>
          <a:lstStyle/>
          <a:p>
            <a:pPr eaLnBrk="0" hangingPunct="0">
              <a:spcBef>
                <a:spcPct val="50000"/>
              </a:spcBef>
            </a:pPr>
            <a:r>
              <a:rPr lang="en-US" sz="2000" b="1" dirty="0">
                <a:solidFill>
                  <a:schemeClr val="bg1"/>
                </a:solidFill>
              </a:rPr>
              <a:t>        </a:t>
            </a:r>
            <a:r>
              <a:rPr lang="en-US" sz="4000" b="1" dirty="0">
                <a:solidFill>
                  <a:schemeClr val="bg1"/>
                </a:solidFill>
              </a:rPr>
              <a:t>Theory</a:t>
            </a:r>
          </a:p>
        </p:txBody>
      </p:sp>
      <p:pic>
        <p:nvPicPr>
          <p:cNvPr id="2474" name="Picture 2473" descr="ED000082.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1342086" y="21437599"/>
            <a:ext cx="1782245" cy="1587312"/>
          </a:xfrm>
          <a:prstGeom prst="rect">
            <a:avLst/>
          </a:prstGeom>
        </p:spPr>
      </p:pic>
      <p:pic>
        <p:nvPicPr>
          <p:cNvPr id="2477" name="Picture 2476" descr="AA039174.pn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0839655" y="11834051"/>
            <a:ext cx="2096362" cy="2315839"/>
          </a:xfrm>
          <a:prstGeom prst="rect">
            <a:avLst/>
          </a:prstGeom>
        </p:spPr>
      </p:pic>
      <p:sp>
        <p:nvSpPr>
          <p:cNvPr id="2479" name="TextBox 2478"/>
          <p:cNvSpPr txBox="1"/>
          <p:nvPr/>
        </p:nvSpPr>
        <p:spPr>
          <a:xfrm>
            <a:off x="11622223" y="9582562"/>
            <a:ext cx="9544075" cy="2862282"/>
          </a:xfrm>
          <a:prstGeom prst="rect">
            <a:avLst/>
          </a:prstGeom>
          <a:noFill/>
        </p:spPr>
        <p:txBody>
          <a:bodyPr wrap="square" lIns="91400" tIns="45700" rIns="91400" bIns="45700" rtlCol="0">
            <a:spAutoFit/>
          </a:bodyPr>
          <a:lstStyle/>
          <a:p>
            <a:endParaRPr lang="en-US" dirty="0" smtClean="0"/>
          </a:p>
          <a:p>
            <a:r>
              <a:rPr lang="en-US" dirty="0" smtClean="0"/>
              <a:t>Many of the strategies for vocabulary development detailed below are drawn from recommended strategies for English Language Development associated with Sheltered Instruction Observation Protocol (SIOP), but can be effective with all students, particularly those from economically disadvantaged backgrounds.</a:t>
            </a:r>
            <a:endParaRPr lang="en-US" dirty="0"/>
          </a:p>
        </p:txBody>
      </p:sp>
      <p:sp>
        <p:nvSpPr>
          <p:cNvPr id="2480" name="TextBox 2479"/>
          <p:cNvSpPr txBox="1"/>
          <p:nvPr/>
        </p:nvSpPr>
        <p:spPr>
          <a:xfrm>
            <a:off x="736600" y="18034000"/>
            <a:ext cx="9762067" cy="2400617"/>
          </a:xfrm>
          <a:prstGeom prst="rect">
            <a:avLst/>
          </a:prstGeom>
          <a:noFill/>
        </p:spPr>
        <p:txBody>
          <a:bodyPr wrap="square" lIns="91400" tIns="45700" rIns="91400" bIns="45700" rtlCol="0">
            <a:spAutoFit/>
          </a:bodyPr>
          <a:lstStyle/>
          <a:p>
            <a:r>
              <a:rPr lang="en-US" dirty="0"/>
              <a:t>V</a:t>
            </a:r>
            <a:r>
              <a:rPr lang="en-US" dirty="0" smtClean="0"/>
              <a:t>ocabulary is a key element of reading comprehension.   Students entering our school system have large differences in their vocabulary, correlated in part with their socio-economic status, a factor that may contribute to differing amounts of exposure to vocabulary-rich environments (Hart &amp; Risley, 1995). </a:t>
            </a:r>
          </a:p>
        </p:txBody>
      </p:sp>
      <p:sp>
        <p:nvSpPr>
          <p:cNvPr id="2481" name="TextBox 2480"/>
          <p:cNvSpPr txBox="1"/>
          <p:nvPr/>
        </p:nvSpPr>
        <p:spPr>
          <a:xfrm>
            <a:off x="33150267" y="8618926"/>
            <a:ext cx="9843465" cy="8679259"/>
          </a:xfrm>
          <a:prstGeom prst="rect">
            <a:avLst/>
          </a:prstGeom>
          <a:noFill/>
        </p:spPr>
        <p:txBody>
          <a:bodyPr wrap="square" lIns="91400" tIns="45700" rIns="91400" bIns="45700" rtlCol="0">
            <a:spAutoFit/>
          </a:bodyPr>
          <a:lstStyle/>
          <a:p>
            <a:r>
              <a:rPr lang="en-US" sz="2800" b="1" dirty="0" smtClean="0"/>
              <a:t>Time </a:t>
            </a:r>
          </a:p>
          <a:p>
            <a:r>
              <a:rPr lang="en-US" sz="2800" dirty="0"/>
              <a:t>--3 hours (one person) to gather data, research, and multiple </a:t>
            </a:r>
            <a:r>
              <a:rPr lang="en-US" sz="2800" dirty="0" smtClean="0"/>
              <a:t>strategies</a:t>
            </a:r>
            <a:endParaRPr lang="en-US" sz="2800" dirty="0"/>
          </a:p>
          <a:p>
            <a:r>
              <a:rPr lang="en-US" sz="2800" dirty="0"/>
              <a:t>--3 hours (all instructors) for Introductory Session, Goal-Setting, </a:t>
            </a:r>
            <a:endParaRPr lang="en-US" sz="2800" dirty="0" smtClean="0"/>
          </a:p>
          <a:p>
            <a:r>
              <a:rPr lang="en-US" sz="2800" dirty="0"/>
              <a:t> </a:t>
            </a:r>
            <a:r>
              <a:rPr lang="en-US" sz="2800" dirty="0" smtClean="0"/>
              <a:t>     Initial Strategies</a:t>
            </a:r>
            <a:endParaRPr lang="en-US" sz="2800" dirty="0"/>
          </a:p>
          <a:p>
            <a:r>
              <a:rPr lang="en-US" sz="2800" dirty="0"/>
              <a:t>--Bi-weekly 10-15 minute session (all instructors) on specific </a:t>
            </a:r>
          </a:p>
          <a:p>
            <a:r>
              <a:rPr lang="en-US" sz="2800" dirty="0"/>
              <a:t>      vocabulary strategy</a:t>
            </a:r>
          </a:p>
          <a:p>
            <a:r>
              <a:rPr lang="en-US" sz="2800" dirty="0"/>
              <a:t>--Time (all instructors) devoted to implementing strategies in </a:t>
            </a:r>
            <a:r>
              <a:rPr lang="en-US" sz="2800" dirty="0" smtClean="0"/>
              <a:t>classrooms</a:t>
            </a:r>
            <a:endParaRPr lang="en-US" sz="2800" dirty="0"/>
          </a:p>
          <a:p>
            <a:endParaRPr lang="en-US" sz="2800" dirty="0"/>
          </a:p>
          <a:p>
            <a:r>
              <a:rPr lang="en-US" sz="2800" b="1" dirty="0" smtClean="0"/>
              <a:t>Personne</a:t>
            </a:r>
            <a:r>
              <a:rPr lang="en-US" sz="2800" dirty="0" smtClean="0"/>
              <a:t>l (Volunteers or Instructional Leaders)</a:t>
            </a:r>
          </a:p>
          <a:p>
            <a:r>
              <a:rPr lang="en-US" sz="2800" dirty="0" smtClean="0"/>
              <a:t>--Leader for Introductory Session and Goal-Setting</a:t>
            </a:r>
          </a:p>
          <a:p>
            <a:r>
              <a:rPr lang="en-US" sz="2800" dirty="0" smtClean="0"/>
              <a:t>--Individual instructors to lead strategy sessions</a:t>
            </a:r>
          </a:p>
          <a:p>
            <a:r>
              <a:rPr lang="en-US" sz="2800" dirty="0" smtClean="0"/>
              <a:t>--One staff member to maintain wiki and gather strategies</a:t>
            </a:r>
          </a:p>
          <a:p>
            <a:r>
              <a:rPr lang="en-US" sz="2800" dirty="0" smtClean="0"/>
              <a:t>--One staff member to videotape teachers modeling strategy</a:t>
            </a:r>
          </a:p>
          <a:p>
            <a:endParaRPr lang="en-US" sz="2400" dirty="0"/>
          </a:p>
          <a:p>
            <a:r>
              <a:rPr lang="en-US" sz="2800" b="1" dirty="0" smtClean="0"/>
              <a:t>Additional Resources</a:t>
            </a:r>
          </a:p>
          <a:p>
            <a:r>
              <a:rPr lang="en-US" sz="2800" dirty="0" smtClean="0"/>
              <a:t>--Printing costs for strategy sessions and written information to send to </a:t>
            </a:r>
          </a:p>
          <a:p>
            <a:r>
              <a:rPr lang="en-US" sz="2800" dirty="0"/>
              <a:t> </a:t>
            </a:r>
            <a:r>
              <a:rPr lang="en-US" sz="2800" dirty="0" smtClean="0"/>
              <a:t>     families ($100-$200)</a:t>
            </a:r>
          </a:p>
          <a:p>
            <a:r>
              <a:rPr lang="en-US" sz="2800" dirty="0" smtClean="0"/>
              <a:t>--Video equipment (available on site)</a:t>
            </a:r>
          </a:p>
          <a:p>
            <a:r>
              <a:rPr lang="en-US" sz="2800" dirty="0" smtClean="0"/>
              <a:t>--</a:t>
            </a:r>
            <a:r>
              <a:rPr lang="en-US" sz="2800" dirty="0"/>
              <a:t>W</a:t>
            </a:r>
            <a:r>
              <a:rPr lang="en-US" sz="2800" dirty="0" smtClean="0"/>
              <a:t>ebsite (school website available, additional wiki at no cost)</a:t>
            </a:r>
          </a:p>
          <a:p>
            <a:endParaRPr lang="en-US" dirty="0"/>
          </a:p>
        </p:txBody>
      </p:sp>
      <p:sp>
        <p:nvSpPr>
          <p:cNvPr id="2482" name="TextBox 2481"/>
          <p:cNvSpPr txBox="1"/>
          <p:nvPr/>
        </p:nvSpPr>
        <p:spPr>
          <a:xfrm>
            <a:off x="33154114" y="6407622"/>
            <a:ext cx="9794227" cy="1938952"/>
          </a:xfrm>
          <a:prstGeom prst="rect">
            <a:avLst/>
          </a:prstGeom>
          <a:noFill/>
        </p:spPr>
        <p:txBody>
          <a:bodyPr wrap="square" lIns="91400" tIns="45700" rIns="91400" bIns="45700" rtlCol="0">
            <a:spAutoFit/>
          </a:bodyPr>
          <a:lstStyle/>
          <a:p>
            <a:r>
              <a:rPr lang="en-US" dirty="0" smtClean="0"/>
              <a:t>Most of the activities can be accomplished at little financial cost to the school.  However, a commitment to spend time establishing common understandings and for gathering, disseminating, and practicing the strategies is essential.  </a:t>
            </a:r>
          </a:p>
        </p:txBody>
      </p:sp>
      <p:sp>
        <p:nvSpPr>
          <p:cNvPr id="2483" name="TextBox 2482"/>
          <p:cNvSpPr txBox="1"/>
          <p:nvPr/>
        </p:nvSpPr>
        <p:spPr>
          <a:xfrm>
            <a:off x="888999" y="29226932"/>
            <a:ext cx="9677402" cy="2400617"/>
          </a:xfrm>
          <a:prstGeom prst="rect">
            <a:avLst/>
          </a:prstGeom>
          <a:noFill/>
        </p:spPr>
        <p:txBody>
          <a:bodyPr wrap="square" lIns="91400" tIns="45700" rIns="91400" bIns="45700" rtlCol="0">
            <a:spAutoFit/>
          </a:bodyPr>
          <a:lstStyle/>
          <a:p>
            <a:r>
              <a:rPr lang="en-US" dirty="0" smtClean="0"/>
              <a:t>If students are to develop the level of literacy indicated in the Common Core State Standards in different subject areas, targeted instruction in subject-specific, academic vocabulary may play an important role in their reading skill development, particularly for students from disadvantaged backgrounds.</a:t>
            </a:r>
            <a:endParaRPr lang="en-US" dirty="0"/>
          </a:p>
        </p:txBody>
      </p:sp>
      <p:graphicFrame>
        <p:nvGraphicFramePr>
          <p:cNvPr id="2484" name="Table 2483"/>
          <p:cNvGraphicFramePr>
            <a:graphicFrameLocks noGrp="1"/>
          </p:cNvGraphicFramePr>
          <p:nvPr>
            <p:extLst>
              <p:ext uri="{D42A27DB-BD31-4B8C-83A1-F6EECF244321}">
                <p14:modId xmlns:p14="http://schemas.microsoft.com/office/powerpoint/2010/main" val="2521739167"/>
              </p:ext>
            </p:extLst>
          </p:nvPr>
        </p:nvGraphicFramePr>
        <p:xfrm>
          <a:off x="11699189" y="6542311"/>
          <a:ext cx="9505593" cy="2804163"/>
        </p:xfrm>
        <a:graphic>
          <a:graphicData uri="http://schemas.openxmlformats.org/drawingml/2006/table">
            <a:tbl>
              <a:tblPr firstRow="1">
                <a:tableStyleId>{5C22544A-7EE6-4342-B048-85BDC9FD1C3A}</a:tableStyleId>
              </a:tblPr>
              <a:tblGrid>
                <a:gridCol w="5797915"/>
                <a:gridCol w="3707678"/>
              </a:tblGrid>
              <a:tr h="518163">
                <a:tc>
                  <a:txBody>
                    <a:bodyPr/>
                    <a:lstStyle/>
                    <a:p>
                      <a:r>
                        <a:rPr lang="en-US" sz="2600" dirty="0" smtClean="0">
                          <a:solidFill>
                            <a:schemeClr val="tx1"/>
                          </a:solidFill>
                        </a:rPr>
                        <a:t>Demographics</a:t>
                      </a:r>
                      <a:endParaRPr lang="en-US" sz="2600" dirty="0">
                        <a:solidFill>
                          <a:schemeClr val="tx1"/>
                        </a:solidFill>
                      </a:endParaRPr>
                    </a:p>
                  </a:txBody>
                  <a:tcPr/>
                </a:tc>
                <a:tc>
                  <a:txBody>
                    <a:bodyPr/>
                    <a:lstStyle/>
                    <a:p>
                      <a:r>
                        <a:rPr lang="en-US" sz="2600" dirty="0" smtClean="0">
                          <a:solidFill>
                            <a:schemeClr val="tx1"/>
                          </a:solidFill>
                        </a:rPr>
                        <a:t>2011-2012</a:t>
                      </a:r>
                      <a:endParaRPr lang="en-US" sz="2600" dirty="0">
                        <a:solidFill>
                          <a:schemeClr val="tx1"/>
                        </a:solidFill>
                      </a:endParaRPr>
                    </a:p>
                  </a:txBody>
                  <a:tcPr/>
                </a:tc>
              </a:tr>
              <a:tr h="457200">
                <a:tc>
                  <a:txBody>
                    <a:bodyPr/>
                    <a:lstStyle/>
                    <a:p>
                      <a:r>
                        <a:rPr lang="en-US" sz="2100" dirty="0" smtClean="0"/>
                        <a:t>Free and Reduced Meals</a:t>
                      </a:r>
                      <a:endParaRPr lang="en-US" sz="2100" dirty="0"/>
                    </a:p>
                  </a:txBody>
                  <a:tcPr/>
                </a:tc>
                <a:tc>
                  <a:txBody>
                    <a:bodyPr/>
                    <a:lstStyle/>
                    <a:p>
                      <a:r>
                        <a:rPr lang="en-US" sz="2100" dirty="0" smtClean="0"/>
                        <a:t>39.0%</a:t>
                      </a:r>
                      <a:endParaRPr lang="en-US" sz="2100" dirty="0"/>
                    </a:p>
                  </a:txBody>
                  <a:tcPr/>
                </a:tc>
              </a:tr>
              <a:tr h="457200">
                <a:tc>
                  <a:txBody>
                    <a:bodyPr/>
                    <a:lstStyle/>
                    <a:p>
                      <a:r>
                        <a:rPr lang="en-US" sz="2100" dirty="0" smtClean="0"/>
                        <a:t>Special Education</a:t>
                      </a:r>
                      <a:endParaRPr lang="en-US" sz="2100" dirty="0"/>
                    </a:p>
                  </a:txBody>
                  <a:tcPr/>
                </a:tc>
                <a:tc>
                  <a:txBody>
                    <a:bodyPr/>
                    <a:lstStyle/>
                    <a:p>
                      <a:r>
                        <a:rPr lang="en-US" sz="2100" dirty="0" smtClean="0"/>
                        <a:t>14.4%</a:t>
                      </a:r>
                      <a:endParaRPr lang="en-US" sz="2100" dirty="0"/>
                    </a:p>
                  </a:txBody>
                  <a:tcPr/>
                </a:tc>
              </a:tr>
              <a:tr h="457200">
                <a:tc>
                  <a:txBody>
                    <a:bodyPr/>
                    <a:lstStyle/>
                    <a:p>
                      <a:r>
                        <a:rPr lang="en-US" sz="2100" dirty="0" smtClean="0"/>
                        <a:t>Minority</a:t>
                      </a:r>
                      <a:endParaRPr lang="en-US" sz="2100" dirty="0"/>
                    </a:p>
                  </a:txBody>
                  <a:tcPr/>
                </a:tc>
                <a:tc>
                  <a:txBody>
                    <a:bodyPr/>
                    <a:lstStyle/>
                    <a:p>
                      <a:r>
                        <a:rPr lang="en-US" sz="2100" dirty="0" smtClean="0"/>
                        <a:t>15.9%</a:t>
                      </a:r>
                      <a:endParaRPr lang="en-US" sz="2100" dirty="0"/>
                    </a:p>
                  </a:txBody>
                  <a:tcPr/>
                </a:tc>
              </a:tr>
              <a:tr h="457200">
                <a:tc>
                  <a:txBody>
                    <a:bodyPr/>
                    <a:lstStyle/>
                    <a:p>
                      <a:r>
                        <a:rPr lang="en-US" sz="2100" dirty="0" smtClean="0"/>
                        <a:t>Talented and Gifted</a:t>
                      </a:r>
                      <a:endParaRPr lang="en-US" sz="2100" dirty="0"/>
                    </a:p>
                  </a:txBody>
                  <a:tcPr/>
                </a:tc>
                <a:tc>
                  <a:txBody>
                    <a:bodyPr/>
                    <a:lstStyle/>
                    <a:p>
                      <a:r>
                        <a:rPr lang="en-US" sz="2100" dirty="0" smtClean="0"/>
                        <a:t>  8.9%</a:t>
                      </a:r>
                      <a:endParaRPr lang="en-US" sz="2100" dirty="0"/>
                    </a:p>
                  </a:txBody>
                  <a:tcPr/>
                </a:tc>
              </a:tr>
              <a:tr h="457200">
                <a:tc>
                  <a:txBody>
                    <a:bodyPr/>
                    <a:lstStyle/>
                    <a:p>
                      <a:r>
                        <a:rPr lang="en-US" sz="2100" dirty="0" smtClean="0"/>
                        <a:t>English Language Learners</a:t>
                      </a:r>
                      <a:endParaRPr lang="en-US" sz="2100" dirty="0"/>
                    </a:p>
                  </a:txBody>
                  <a:tcPr/>
                </a:tc>
                <a:tc>
                  <a:txBody>
                    <a:bodyPr/>
                    <a:lstStyle/>
                    <a:p>
                      <a:r>
                        <a:rPr lang="en-US" sz="2100" dirty="0" smtClean="0"/>
                        <a:t>  3.4%</a:t>
                      </a:r>
                      <a:endParaRPr lang="en-US" sz="2100" dirty="0"/>
                    </a:p>
                  </a:txBody>
                  <a:tcPr/>
                </a:tc>
              </a:tr>
            </a:tbl>
          </a:graphicData>
        </a:graphic>
      </p:graphicFrame>
      <p:sp>
        <p:nvSpPr>
          <p:cNvPr id="90" name="Text Box 416"/>
          <p:cNvSpPr txBox="1">
            <a:spLocks noChangeArrowheads="1"/>
          </p:cNvSpPr>
          <p:nvPr/>
        </p:nvSpPr>
        <p:spPr bwMode="auto">
          <a:xfrm>
            <a:off x="22275802" y="29133800"/>
            <a:ext cx="9956803" cy="553937"/>
          </a:xfrm>
          <a:prstGeom prst="rect">
            <a:avLst/>
          </a:prstGeom>
          <a:solidFill>
            <a:srgbClr val="0034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1381" tIns="45690" rIns="91381" bIns="45690">
            <a:spAutoFit/>
          </a:bodyPr>
          <a:lstStyle/>
          <a:p>
            <a:pPr eaLnBrk="0" hangingPunct="0">
              <a:spcBef>
                <a:spcPct val="50000"/>
              </a:spcBef>
            </a:pPr>
            <a:r>
              <a:rPr lang="en-US" sz="2000" b="1" dirty="0">
                <a:solidFill>
                  <a:schemeClr val="bg1"/>
                </a:solidFill>
              </a:rPr>
              <a:t>       </a:t>
            </a:r>
            <a:r>
              <a:rPr lang="en-US" b="1" dirty="0">
                <a:solidFill>
                  <a:schemeClr val="bg1"/>
                </a:solidFill>
              </a:rPr>
              <a:t> Home-School Connection</a:t>
            </a:r>
          </a:p>
        </p:txBody>
      </p:sp>
      <p:graphicFrame>
        <p:nvGraphicFramePr>
          <p:cNvPr id="2485" name="Table 2484"/>
          <p:cNvGraphicFramePr>
            <a:graphicFrameLocks noGrp="1"/>
          </p:cNvGraphicFramePr>
          <p:nvPr>
            <p:extLst>
              <p:ext uri="{D42A27DB-BD31-4B8C-83A1-F6EECF244321}">
                <p14:modId xmlns:p14="http://schemas.microsoft.com/office/powerpoint/2010/main" val="1622956736"/>
              </p:ext>
            </p:extLst>
          </p:nvPr>
        </p:nvGraphicFramePr>
        <p:xfrm>
          <a:off x="33045400" y="17500600"/>
          <a:ext cx="10007600" cy="9265917"/>
        </p:xfrm>
        <a:graphic>
          <a:graphicData uri="http://schemas.openxmlformats.org/drawingml/2006/table">
            <a:tbl>
              <a:tblPr firstRow="1" bandRow="1">
                <a:tableStyleId>{EB9631B5-78F2-41C9-869B-9F39066F8104}</a:tableStyleId>
              </a:tblPr>
              <a:tblGrid>
                <a:gridCol w="5003800"/>
                <a:gridCol w="5003800"/>
              </a:tblGrid>
              <a:tr h="685800">
                <a:tc>
                  <a:txBody>
                    <a:bodyPr/>
                    <a:lstStyle/>
                    <a:p>
                      <a:r>
                        <a:rPr lang="en-US" sz="2800" dirty="0" smtClean="0">
                          <a:solidFill>
                            <a:schemeClr val="bg1"/>
                          </a:solidFill>
                        </a:rPr>
                        <a:t>Anticipated</a:t>
                      </a:r>
                      <a:r>
                        <a:rPr lang="en-US" sz="2800" baseline="0" dirty="0" smtClean="0">
                          <a:solidFill>
                            <a:schemeClr val="bg1"/>
                          </a:solidFill>
                        </a:rPr>
                        <a:t> Student Results</a:t>
                      </a:r>
                      <a:endParaRPr lang="en-US" sz="2800" dirty="0">
                        <a:solidFill>
                          <a:schemeClr val="bg1"/>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073466"/>
                    </a:solidFill>
                  </a:tcPr>
                </a:tc>
                <a:tc>
                  <a:txBody>
                    <a:bodyPr/>
                    <a:lstStyle/>
                    <a:p>
                      <a:r>
                        <a:rPr lang="en-US" sz="2800" dirty="0" smtClean="0"/>
                        <a:t>     Evidence</a:t>
                      </a:r>
                      <a:endParaRPr lang="en-US" sz="2800" dirty="0">
                        <a:solidFill>
                          <a:schemeClr val="tx1"/>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073466"/>
                    </a:solidFill>
                  </a:tcPr>
                </a:tc>
              </a:tr>
              <a:tr h="1265140">
                <a:tc>
                  <a:txBody>
                    <a:bodyPr/>
                    <a:lstStyle/>
                    <a:p>
                      <a:r>
                        <a:rPr lang="en-US" sz="2400" dirty="0" smtClean="0"/>
                        <a:t>Increased student comprehension of and use of academic vocabulary</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2400" dirty="0" smtClean="0"/>
                        <a:t>Formative assessments, formal content-area assessments</a:t>
                      </a:r>
                      <a:r>
                        <a:rPr lang="en-US" sz="2400" baseline="0" dirty="0" smtClean="0"/>
                        <a:t> addressing vocabulary, reading, and writing</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75865">
                <a:tc>
                  <a:txBody>
                    <a:bodyPr/>
                    <a:lstStyle/>
                    <a:p>
                      <a:r>
                        <a:rPr lang="en-US" sz="2400" dirty="0" smtClean="0"/>
                        <a:t>Improved reading comprehension</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2400" dirty="0" smtClean="0"/>
                        <a:t>Standardized test scores (ACT, SAT, SBAC)</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1265140">
                <a:tc>
                  <a:txBody>
                    <a:bodyPr/>
                    <a:lstStyle/>
                    <a:p>
                      <a:r>
                        <a:rPr lang="en-US" sz="2400" dirty="0" smtClean="0"/>
                        <a:t>Increased</a:t>
                      </a:r>
                      <a:r>
                        <a:rPr lang="en-US" sz="2400" baseline="0" dirty="0" smtClean="0"/>
                        <a:t> understanding and independent use of vocabulary development strategies </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2400" dirty="0" smtClean="0"/>
                        <a:t>Student self-assessment, Teacher observation</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904873">
                <a:tc>
                  <a:txBody>
                    <a:bodyPr/>
                    <a:lstStyle/>
                    <a:p>
                      <a:r>
                        <a:rPr lang="en-US" sz="2800" dirty="0" smtClean="0">
                          <a:solidFill>
                            <a:schemeClr val="bg1"/>
                          </a:solidFill>
                        </a:rPr>
                        <a:t>Anticipated</a:t>
                      </a:r>
                      <a:r>
                        <a:rPr lang="en-US" sz="2800" baseline="0" dirty="0" smtClean="0">
                          <a:solidFill>
                            <a:schemeClr val="bg1"/>
                          </a:solidFill>
                        </a:rPr>
                        <a:t> Teacher Results</a:t>
                      </a:r>
                      <a:endParaRPr lang="en-US" sz="2800" dirty="0">
                        <a:solidFill>
                          <a:schemeClr val="bg1"/>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073466"/>
                    </a:solidFill>
                  </a:tcPr>
                </a:tc>
                <a:tc>
                  <a:txBody>
                    <a:bodyPr/>
                    <a:lstStyle/>
                    <a:p>
                      <a:r>
                        <a:rPr lang="en-US" sz="2800" dirty="0" smtClean="0">
                          <a:solidFill>
                            <a:schemeClr val="bg1"/>
                          </a:solidFill>
                        </a:rPr>
                        <a:t>     Evidence</a:t>
                      </a:r>
                      <a:endParaRPr lang="en-US" sz="2800" dirty="0">
                        <a:solidFill>
                          <a:schemeClr val="bg1"/>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073466"/>
                    </a:solidFill>
                  </a:tcPr>
                </a:tc>
              </a:tr>
              <a:tr h="1265140">
                <a:tc>
                  <a:txBody>
                    <a:bodyPr/>
                    <a:lstStyle/>
                    <a:p>
                      <a:r>
                        <a:rPr lang="en-US" sz="2400" dirty="0" smtClean="0"/>
                        <a:t>Development and consistent</a:t>
                      </a:r>
                      <a:r>
                        <a:rPr lang="en-US" sz="2400" baseline="0" dirty="0" smtClean="0"/>
                        <a:t> use of strategies and online tools for vocabulary development</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2400" dirty="0" smtClean="0"/>
                        <a:t>Results of Teacher survey</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904873">
                <a:tc>
                  <a:txBody>
                    <a:bodyPr/>
                    <a:lstStyle/>
                    <a:p>
                      <a:r>
                        <a:rPr lang="en-US" sz="2400" dirty="0" smtClean="0"/>
                        <a:t>Increased</a:t>
                      </a:r>
                      <a:r>
                        <a:rPr lang="en-US" sz="2400" baseline="0" dirty="0" smtClean="0"/>
                        <a:t> teacher peer observation</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2400" dirty="0" smtClean="0"/>
                        <a:t>Data from Observations</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904873">
                <a:tc>
                  <a:txBody>
                    <a:bodyPr/>
                    <a:lstStyle/>
                    <a:p>
                      <a:r>
                        <a:rPr lang="en-US" sz="2400" dirty="0" smtClean="0"/>
                        <a:t>Increased use of student-centric online tools</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2400" dirty="0" smtClean="0"/>
                        <a:t>Results of online teacher survey and online student survey. </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904873">
                <a:tc>
                  <a:txBody>
                    <a:bodyPr/>
                    <a:lstStyle/>
                    <a:p>
                      <a:r>
                        <a:rPr lang="en-US" sz="2400" dirty="0" smtClean="0"/>
                        <a:t>Increased attention to diverse learners.</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2400" dirty="0" smtClean="0"/>
                        <a:t>Results of online teacher survey and online student survey</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pic>
        <p:nvPicPr>
          <p:cNvPr id="2" name="Picture 1" descr="rbs1_00.pn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20206943">
            <a:off x="351116" y="25837187"/>
            <a:ext cx="2822644" cy="2361156"/>
          </a:xfrm>
          <a:prstGeom prst="rect">
            <a:avLst/>
          </a:prstGeom>
        </p:spPr>
      </p:pic>
      <p:pic>
        <p:nvPicPr>
          <p:cNvPr id="3" name="Picture 2" descr="ED000082.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518694" y="726696"/>
            <a:ext cx="3121256" cy="2779869"/>
          </a:xfrm>
          <a:prstGeom prst="rect">
            <a:avLst/>
          </a:prstGeom>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ustom Design">
  <a:themeElements>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fontScheme name="Custom Design">
      <a:majorFont>
        <a:latin typeface="Arial Black"/>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Narrow"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Narrow" charset="0"/>
            <a:ea typeface="ＭＳ Ｐゴシック"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Black"/>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Narrow"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Narrow" charset="0"/>
            <a:ea typeface="ＭＳ Ｐゴシック"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Black"/>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Narrow"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Narrow" charset="0"/>
            <a:ea typeface="ＭＳ Ｐゴシック"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Black"/>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Narrow"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Narrow" charset="0"/>
            <a:ea typeface="ＭＳ Ｐゴシック"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Custom Design">
      <a:majorFont>
        <a:latin typeface="Arial Black"/>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Narrow"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Narrow" charset="0"/>
            <a:ea typeface="ＭＳ Ｐゴシック" charset="0"/>
          </a:defRPr>
        </a:defPPr>
      </a:lstStyle>
    </a:lnDef>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6163</TotalTime>
  <Words>1254</Words>
  <Application>Microsoft Macintosh PowerPoint</Application>
  <PresentationFormat>Custom</PresentationFormat>
  <Paragraphs>180</Paragraphs>
  <Slides>1</Slides>
  <Notes>0</Notes>
  <HiddenSlides>0</HiddenSlides>
  <MMClips>0</MMClips>
  <ScaleCrop>false</ScaleCrop>
  <HeadingPairs>
    <vt:vector size="4" baseType="variant">
      <vt:variant>
        <vt:lpstr>Theme</vt:lpstr>
      </vt:variant>
      <vt:variant>
        <vt:i4>5</vt:i4>
      </vt:variant>
      <vt:variant>
        <vt:lpstr>Slide Titles</vt:lpstr>
      </vt:variant>
      <vt:variant>
        <vt:i4>1</vt:i4>
      </vt:variant>
    </vt:vector>
  </HeadingPairs>
  <TitlesOfParts>
    <vt:vector size="6" baseType="lpstr">
      <vt:lpstr>Custom Design</vt:lpstr>
      <vt:lpstr>1_Custom Design</vt:lpstr>
      <vt:lpstr>2_Custom Design</vt:lpstr>
      <vt:lpstr>3_Custom Design</vt:lpstr>
      <vt:lpstr>4_Custom Design</vt:lpstr>
      <vt:lpstr>PowerPoint Presentation</vt:lpstr>
    </vt:vector>
  </TitlesOfParts>
  <Company>www.posterpresentations.com</Company>
  <LinksUpToDate>false</LinksUpToDate>
  <SharedDoc>false</SharedDoc>
  <HyperlinkBase>http://www.posterpresentations.com</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48x36 Poster Template</dc:title>
  <dc:subject>Free PowerPoint poster templates</dc:subject>
  <dc:creator/>
  <cp:keywords>poster presentation, poster design, poster template</cp:keywords>
  <dc:description>Call us if you need help with this poster template._x000d_
1-866-649-3004           _x000d_
 (c)PosterPresentations.com</dc:description>
  <cp:lastModifiedBy>Carey Killen</cp:lastModifiedBy>
  <cp:revision>132</cp:revision>
  <cp:lastPrinted>2012-03-04T04:26:17Z</cp:lastPrinted>
  <dcterms:created xsi:type="dcterms:W3CDTF">2005-05-18T01:24:28Z</dcterms:created>
  <dcterms:modified xsi:type="dcterms:W3CDTF">2012-03-06T01:24:42Z</dcterms:modified>
  <cp:category>Powerpoint poster templates</cp:category>
</cp:coreProperties>
</file>